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9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5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3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8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4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5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5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2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5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8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5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6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395" y="93691"/>
            <a:ext cx="3135258" cy="193967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1169" y="93928"/>
            <a:ext cx="3151406" cy="19308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6090" y="93928"/>
            <a:ext cx="3197638" cy="1939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95" y="2100943"/>
            <a:ext cx="6390179" cy="464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76090" y="2100943"/>
            <a:ext cx="3188459" cy="46482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916" y="113982"/>
            <a:ext cx="29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Literacy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9764" y="144995"/>
            <a:ext cx="29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Research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7801" y="125175"/>
            <a:ext cx="29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Memory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671" y="2100943"/>
            <a:ext cx="593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Skills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3211" y="2100943"/>
            <a:ext cx="29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Stretch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394" y="440937"/>
            <a:ext cx="2028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Volume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Sphere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Hemisphere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Radius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t="7932" r="6468" b="5949"/>
          <a:stretch>
            <a:fillRect/>
          </a:stretch>
        </p:blipFill>
        <p:spPr bwMode="auto">
          <a:xfrm>
            <a:off x="8486963" y="525285"/>
            <a:ext cx="1160463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74686" y="817186"/>
                <a:ext cx="1812277" cy="484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Arial Rounded MT Bold" panose="020F0704030504030204" pitchFamily="34" charset="0"/>
                  </a:rPr>
                  <a:t>Volume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686" y="817186"/>
                <a:ext cx="1812277" cy="484300"/>
              </a:xfrm>
              <a:prstGeom prst="rect">
                <a:avLst/>
              </a:prstGeom>
              <a:blipFill rotWithShape="0">
                <a:blip r:embed="rId3"/>
                <a:stretch>
                  <a:fillRect l="-3030"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2394" y="2444218"/>
            <a:ext cx="5937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Calculate the volume of these shapes to 2 decimal places.</a:t>
            </a:r>
            <a:endParaRPr lang="en-GB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4"/>
          <a:srcRect l="16202" t="17759" r="69054" b="55601"/>
          <a:stretch/>
        </p:blipFill>
        <p:spPr bwMode="auto">
          <a:xfrm>
            <a:off x="361929" y="2844328"/>
            <a:ext cx="933450" cy="948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5"/>
          <a:srcRect l="16948" t="20400" r="69622" b="50799"/>
          <a:stretch/>
        </p:blipFill>
        <p:spPr bwMode="auto">
          <a:xfrm>
            <a:off x="1902843" y="2773407"/>
            <a:ext cx="857250" cy="1033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4"/>
          <a:srcRect l="16352" t="44506" r="68904" b="28854"/>
          <a:stretch/>
        </p:blipFill>
        <p:spPr bwMode="auto">
          <a:xfrm>
            <a:off x="3488927" y="2850458"/>
            <a:ext cx="933450" cy="948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5"/>
          <a:srcRect l="16799" t="49856" r="69771" b="21343"/>
          <a:stretch/>
        </p:blipFill>
        <p:spPr bwMode="auto">
          <a:xfrm>
            <a:off x="5151211" y="2841831"/>
            <a:ext cx="857250" cy="1033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4"/>
          <a:srcRect l="47347" t="17491" r="37909" b="55869"/>
          <a:stretch/>
        </p:blipFill>
        <p:spPr bwMode="auto">
          <a:xfrm>
            <a:off x="308671" y="4260835"/>
            <a:ext cx="933450" cy="948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6"/>
          <a:srcRect l="16818" t="27608" r="69599" b="44785"/>
          <a:stretch/>
        </p:blipFill>
        <p:spPr bwMode="auto">
          <a:xfrm>
            <a:off x="1888555" y="4265975"/>
            <a:ext cx="885825" cy="1012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6"/>
          <a:srcRect l="16964" t="54366" r="69453" b="18027"/>
          <a:stretch/>
        </p:blipFill>
        <p:spPr bwMode="auto">
          <a:xfrm>
            <a:off x="3420814" y="4229085"/>
            <a:ext cx="885825" cy="1012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/>
          <p:nvPr/>
        </p:nvPicPr>
        <p:blipFill rotWithShape="1">
          <a:blip r:embed="rId4"/>
          <a:srcRect l="47347" t="44239" r="37909" b="38910"/>
          <a:stretch/>
        </p:blipFill>
        <p:spPr bwMode="auto">
          <a:xfrm>
            <a:off x="5057411" y="4408069"/>
            <a:ext cx="1055388" cy="716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/>
          <p:cNvPicPr/>
          <p:nvPr/>
        </p:nvPicPr>
        <p:blipFill rotWithShape="1">
          <a:blip r:embed="rId7"/>
          <a:srcRect l="47710" t="27109" r="38497" b="54118"/>
          <a:stretch/>
        </p:blipFill>
        <p:spPr bwMode="auto">
          <a:xfrm>
            <a:off x="308671" y="5677342"/>
            <a:ext cx="1016204" cy="783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7"/>
          <a:srcRect l="48096" t="44935" r="40653" b="30528"/>
          <a:stretch/>
        </p:blipFill>
        <p:spPr bwMode="auto">
          <a:xfrm>
            <a:off x="2020287" y="5556993"/>
            <a:ext cx="754093" cy="990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8"/>
          <a:srcRect l="47931" t="18294" r="34827" b="46886"/>
          <a:stretch/>
        </p:blipFill>
        <p:spPr bwMode="auto">
          <a:xfrm>
            <a:off x="5264519" y="5499209"/>
            <a:ext cx="866775" cy="984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l="33167" t="60667" r="35167" b="5111"/>
          <a:stretch/>
        </p:blipFill>
        <p:spPr>
          <a:xfrm>
            <a:off x="6693211" y="2652703"/>
            <a:ext cx="2816507" cy="1712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833" t="65185" r="70521" b="11111"/>
          <a:stretch/>
        </p:blipFill>
        <p:spPr>
          <a:xfrm>
            <a:off x="6972084" y="4947393"/>
            <a:ext cx="2619375" cy="12192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57828" y="267559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48484" y="265165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62650" y="265966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79258" y="265966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2916" y="407110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484" y="407110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23466" y="406782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73233" y="407616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2916" y="5454577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89975" y="5454577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90175" y="5454577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" name="Picture 28"/>
          <p:cNvPicPr/>
          <p:nvPr/>
        </p:nvPicPr>
        <p:blipFill rotWithShape="1">
          <a:blip r:embed="rId7"/>
          <a:srcRect l="47976" t="72056" r="38586" b="4699"/>
          <a:stretch/>
        </p:blipFill>
        <p:spPr bwMode="auto">
          <a:xfrm>
            <a:off x="3419764" y="5556993"/>
            <a:ext cx="985470" cy="941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4841266" y="5412656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37718" y="260409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69483" y="487194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61939" y="494288"/>
            <a:ext cx="3012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Find the radius of the Earth and </a:t>
            </a:r>
            <a:r>
              <a:rPr lang="en-GB" dirty="0" smtClean="0">
                <a:latin typeface="Arial Rounded MT Bold" panose="020F0704030504030204" pitchFamily="34" charset="0"/>
              </a:rPr>
              <a:t>show how you can work </a:t>
            </a:r>
            <a:r>
              <a:rPr lang="en-GB" dirty="0" smtClean="0">
                <a:latin typeface="Arial Rounded MT Bold" panose="020F0704030504030204" pitchFamily="34" charset="0"/>
              </a:rPr>
              <a:t>out its volume.</a:t>
            </a:r>
          </a:p>
        </p:txBody>
      </p:sp>
    </p:spTree>
    <p:extLst>
      <p:ext uri="{BB962C8B-B14F-4D97-AF65-F5344CB8AC3E}">
        <p14:creationId xmlns:p14="http://schemas.microsoft.com/office/powerpoint/2010/main" val="16974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52</Words>
  <Application>Microsoft Office PowerPoint</Application>
  <PresentationFormat>A4 Paper (210x297 mm)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Cambria Math</vt:lpstr>
      <vt:lpstr>1_Office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Brookes</dc:creator>
  <cp:lastModifiedBy>Stacy Brookes</cp:lastModifiedBy>
  <cp:revision>4</cp:revision>
  <dcterms:created xsi:type="dcterms:W3CDTF">2015-07-05T07:51:50Z</dcterms:created>
  <dcterms:modified xsi:type="dcterms:W3CDTF">2015-07-05T09:16:44Z</dcterms:modified>
</cp:coreProperties>
</file>