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3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4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5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5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8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99F4-AD72-443E-9ED2-D2F1E045119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966E-27B5-4150-B823-E8B1B17511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7535309" y="3195840"/>
            <a:ext cx="1270016" cy="1179301"/>
            <a:chOff x="7491433" y="3042627"/>
            <a:chExt cx="1270016" cy="11793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l="38083" t="24963" r="56084" b="65407"/>
            <a:stretch/>
          </p:blipFill>
          <p:spPr>
            <a:xfrm>
              <a:off x="7491433" y="3042627"/>
              <a:ext cx="1270016" cy="117930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7569200" y="3042627"/>
              <a:ext cx="286601" cy="170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87599" y="2572046"/>
            <a:ext cx="1924430" cy="1325475"/>
            <a:chOff x="3949320" y="2606298"/>
            <a:chExt cx="1924430" cy="13254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36177" t="42120" r="51504" b="40510"/>
            <a:stretch/>
          </p:blipFill>
          <p:spPr>
            <a:xfrm>
              <a:off x="4202436" y="2606298"/>
              <a:ext cx="1671314" cy="132547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949320" y="262365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02436" y="2658886"/>
              <a:ext cx="227389" cy="14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82395" y="93691"/>
            <a:ext cx="3135258" cy="19396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1169" y="93928"/>
            <a:ext cx="3151406" cy="19308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090" y="93928"/>
            <a:ext cx="3197638" cy="1939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95" y="2100943"/>
            <a:ext cx="6390179" cy="4648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6090" y="2100943"/>
            <a:ext cx="3188459" cy="46482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16" y="113982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Literacy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764" y="144995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7801" y="125175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Memory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671" y="2100943"/>
            <a:ext cx="593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Skills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3211" y="2100943"/>
            <a:ext cx="29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Stretch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94" y="440937"/>
            <a:ext cx="2028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Cone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Pyramid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Volume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Radius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Vertical height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6248" y="514092"/>
            <a:ext cx="303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What is a frustum? </a:t>
            </a:r>
          </a:p>
          <a:p>
            <a:endParaRPr lang="en-GB" dirty="0" smtClean="0">
              <a:latin typeface="Arial Rounded MT Bold" panose="020F0704030504030204" pitchFamily="34" charset="0"/>
            </a:endParaRPr>
          </a:p>
          <a:p>
            <a:r>
              <a:rPr lang="en-GB" dirty="0" smtClean="0">
                <a:latin typeface="Arial Rounded MT Bold" panose="020F0704030504030204" pitchFamily="34" charset="0"/>
              </a:rPr>
              <a:t>How would you find the volume of a frustum of a cone or pyramid?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583" t="47778" r="60833" b="33704"/>
          <a:stretch/>
        </p:blipFill>
        <p:spPr>
          <a:xfrm>
            <a:off x="7979494" y="846591"/>
            <a:ext cx="1113484" cy="10013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1612" y="430354"/>
            <a:ext cx="1365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Area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Apex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Frustum</a:t>
            </a:r>
            <a:endParaRPr lang="en-GB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93211" y="525285"/>
                <a:ext cx="2954215" cy="32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 smtClean="0">
                    <a:latin typeface="Arial Rounded MT Bold" panose="020F0704030504030204" pitchFamily="34" charset="0"/>
                  </a:rPr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050" dirty="0" smtClean="0">
                    <a:latin typeface="Arial Rounded MT Bold" panose="020F0704030504030204" pitchFamily="34" charset="0"/>
                  </a:rPr>
                  <a:t> x Area of base x Vertical Height</a:t>
                </a:r>
                <a:endParaRPr lang="en-GB" sz="105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11" y="525285"/>
                <a:ext cx="2954215" cy="3213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93210" y="858295"/>
                <a:ext cx="2954215" cy="32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 smtClean="0">
                    <a:latin typeface="Arial Rounded MT Bold" panose="020F0704030504030204" pitchFamily="34" charset="0"/>
                  </a:rPr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050" dirty="0" smtClean="0">
                    <a:latin typeface="Arial Rounded MT Bold" panose="020F0704030504030204" pitchFamily="34" charset="0"/>
                  </a:rPr>
                  <a:t> x A x h</a:t>
                </a:r>
                <a:endParaRPr lang="en-GB" sz="105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210" y="858295"/>
                <a:ext cx="2954215" cy="3213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2394" y="2426081"/>
            <a:ext cx="593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Calculate the volume of these shapes (to 2 </a:t>
            </a:r>
            <a:r>
              <a:rPr lang="en-GB" sz="12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d.p.</a:t>
            </a:r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where necessary).</a:t>
            </a:r>
            <a:endParaRPr lang="en-GB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2916" y="2650818"/>
            <a:ext cx="1363784" cy="1214372"/>
            <a:chOff x="172916" y="2650818"/>
            <a:chExt cx="1363784" cy="12143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36042" t="21235" r="52778" b="62098"/>
            <a:stretch/>
          </p:blipFill>
          <p:spPr>
            <a:xfrm>
              <a:off x="172916" y="2721645"/>
              <a:ext cx="1363784" cy="1143545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33879" y="2650818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10739" y="2658886"/>
            <a:ext cx="1534161" cy="1191231"/>
            <a:chOff x="2110739" y="2658886"/>
            <a:chExt cx="1534161" cy="11912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48532" t="21355" r="39383" b="61978"/>
            <a:stretch/>
          </p:blipFill>
          <p:spPr>
            <a:xfrm>
              <a:off x="2140081" y="2682779"/>
              <a:ext cx="1504819" cy="116733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110739" y="2658886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7828" y="3970086"/>
            <a:ext cx="1464708" cy="1362833"/>
            <a:chOff x="157828" y="3970086"/>
            <a:chExt cx="1464708" cy="136283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/>
            <a:srcRect l="48734" t="41760" r="41248" b="41573"/>
            <a:stretch/>
          </p:blipFill>
          <p:spPr>
            <a:xfrm>
              <a:off x="195464" y="3997594"/>
              <a:ext cx="1427072" cy="1335325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157828" y="3970086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69527" y="3941252"/>
            <a:ext cx="1527954" cy="1324448"/>
            <a:chOff x="2169527" y="3941252"/>
            <a:chExt cx="1527954" cy="132444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36177" t="64446" r="52643" b="18887"/>
            <a:stretch/>
          </p:blipFill>
          <p:spPr>
            <a:xfrm>
              <a:off x="2169527" y="3984496"/>
              <a:ext cx="1527954" cy="1281204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169527" y="3941252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30383" y="3927099"/>
            <a:ext cx="1801330" cy="1354687"/>
            <a:chOff x="4030383" y="3927099"/>
            <a:chExt cx="1801330" cy="135468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48558" t="64555" r="39208" b="17447"/>
            <a:stretch/>
          </p:blipFill>
          <p:spPr>
            <a:xfrm>
              <a:off x="4244472" y="3968409"/>
              <a:ext cx="1587241" cy="1313377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030383" y="3927099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93807" y="3970412"/>
              <a:ext cx="227389" cy="149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8671" y="5487033"/>
            <a:ext cx="1128511" cy="1140400"/>
            <a:chOff x="308671" y="5487033"/>
            <a:chExt cx="1128511" cy="11404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/>
            <a:srcRect l="37604" t="21111" r="56042" b="68334"/>
            <a:stretch/>
          </p:blipFill>
          <p:spPr>
            <a:xfrm>
              <a:off x="308671" y="5572923"/>
              <a:ext cx="1128511" cy="105451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384722" y="548703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69248" y="5388257"/>
            <a:ext cx="1128511" cy="1158859"/>
            <a:chOff x="2369248" y="5388257"/>
            <a:chExt cx="1128511" cy="115885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/>
            <a:srcRect l="38087" t="33696" r="55559" b="55749"/>
            <a:stretch/>
          </p:blipFill>
          <p:spPr>
            <a:xfrm>
              <a:off x="2369248" y="5492606"/>
              <a:ext cx="1128511" cy="1054510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372083" y="5388257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1689" y="5343242"/>
            <a:ext cx="1413083" cy="1284191"/>
            <a:chOff x="4351689" y="5343242"/>
            <a:chExt cx="1413083" cy="128419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/>
            <a:srcRect l="38195" t="64014" r="53798" b="22873"/>
            <a:stretch/>
          </p:blipFill>
          <p:spPr>
            <a:xfrm>
              <a:off x="4429825" y="5397746"/>
              <a:ext cx="1334947" cy="1229687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4351689" y="5343242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05457" y="2534109"/>
            <a:ext cx="304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1. Use Pythagoras’ Theorem to work out the height of this cone, then calculate the volume.</a:t>
            </a:r>
            <a:endParaRPr lang="en-GB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05457" y="4459634"/>
            <a:ext cx="304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2. </a:t>
            </a:r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Work out the volume of this frustum.</a:t>
            </a:r>
            <a:endParaRPr lang="en-GB" sz="12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304851" y="4726949"/>
            <a:ext cx="1592742" cy="1691947"/>
            <a:chOff x="7329927" y="4921299"/>
            <a:chExt cx="1592742" cy="169194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/>
            <a:srcRect l="49675" t="49259" r="43288" b="37243"/>
            <a:stretch/>
          </p:blipFill>
          <p:spPr>
            <a:xfrm>
              <a:off x="7354523" y="4921299"/>
              <a:ext cx="1568146" cy="1691947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7329927" y="5050245"/>
              <a:ext cx="283149" cy="215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74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91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 Math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Brookes</dc:creator>
  <cp:lastModifiedBy>Stacy Brookes</cp:lastModifiedBy>
  <cp:revision>8</cp:revision>
  <dcterms:created xsi:type="dcterms:W3CDTF">2015-07-05T07:51:50Z</dcterms:created>
  <dcterms:modified xsi:type="dcterms:W3CDTF">2015-07-05T08:58:30Z</dcterms:modified>
</cp:coreProperties>
</file>