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97926-23BA-4BB6-BCDA-884C812C73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5E33-33CE-43E2-90DD-ED2AF04D08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5ED64-FCE1-469B-8DB7-F6F365BE9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85B2E-99DE-4CAB-8D9E-69B0CD998D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631-2BDF-40AA-9CAC-8B2839A6A4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6D5BF-FD96-4C96-B10B-9009B2E9DE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C532-1408-4852-8871-8F82A249C0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83F77-C27A-4C31-A98D-4EB09B2254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2A3BF-1D0A-4183-975E-20A6C35C2B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F71BF-583A-4FDE-BB8A-291A18306E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D54FD-EF2B-4F80-BBBB-05A47C5B75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97DD934-57BE-48DB-9905-6D3D3E5CE3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34"/>
          <p:cNvSpPr txBox="1">
            <a:spLocks noChangeArrowheads="1"/>
          </p:cNvSpPr>
          <p:nvPr/>
        </p:nvSpPr>
        <p:spPr bwMode="auto">
          <a:xfrm>
            <a:off x="323850" y="588963"/>
            <a:ext cx="25923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Equation</a:t>
            </a:r>
          </a:p>
          <a:p>
            <a:pPr algn="ctr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Gradient</a:t>
            </a:r>
          </a:p>
          <a:p>
            <a:pPr algn="ctr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Intercept</a:t>
            </a:r>
          </a:p>
          <a:p>
            <a:pPr algn="ctr"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</p:txBody>
      </p:sp>
      <p:sp>
        <p:nvSpPr>
          <p:cNvPr id="2062" name="Text Box 35"/>
          <p:cNvSpPr txBox="1">
            <a:spLocks noChangeArrowheads="1"/>
          </p:cNvSpPr>
          <p:nvPr/>
        </p:nvSpPr>
        <p:spPr bwMode="auto">
          <a:xfrm>
            <a:off x="3203575" y="476250"/>
            <a:ext cx="2736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Find out the definitions of each of the words from the Literacy section</a:t>
            </a: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6227763" y="549275"/>
            <a:ext cx="2736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Produce a revision tool on how to draw a straight line graph</a:t>
            </a:r>
            <a:endParaRPr lang="en-GB">
              <a:latin typeface="Comic Sans MS" pitchFamily="66" charset="0"/>
            </a:endParaRPr>
          </a:p>
        </p:txBody>
      </p:sp>
      <p:pic>
        <p:nvPicPr>
          <p:cNvPr id="2064" name="Picture 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3325" y="2614613"/>
            <a:ext cx="2784475" cy="277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 flipH="1">
            <a:off x="7235825" y="2924175"/>
            <a:ext cx="792163" cy="24653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TextBox 9"/>
          <p:cNvSpPr txBox="1">
            <a:spLocks noChangeArrowheads="1"/>
          </p:cNvSpPr>
          <p:nvPr/>
        </p:nvSpPr>
        <p:spPr bwMode="auto">
          <a:xfrm>
            <a:off x="8015288" y="2767013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a</a:t>
            </a:r>
            <a:endParaRPr lang="en-GB">
              <a:latin typeface="Comic Sans MS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013575" y="2706688"/>
            <a:ext cx="1295400" cy="2590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8" name="TextBox 14"/>
          <p:cNvSpPr txBox="1">
            <a:spLocks noChangeArrowheads="1"/>
          </p:cNvSpPr>
          <p:nvPr/>
        </p:nvSpPr>
        <p:spPr bwMode="auto">
          <a:xfrm>
            <a:off x="8266113" y="5070475"/>
            <a:ext cx="320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b</a:t>
            </a:r>
            <a:endParaRPr lang="en-GB">
              <a:latin typeface="Comic Sans MS" pitchFamily="66" charset="0"/>
            </a:endParaRPr>
          </a:p>
        </p:txBody>
      </p:sp>
      <p:sp>
        <p:nvSpPr>
          <p:cNvPr id="2069" name="TextBox 16"/>
          <p:cNvSpPr txBox="1">
            <a:spLocks noChangeArrowheads="1"/>
          </p:cNvSpPr>
          <p:nvPr/>
        </p:nvSpPr>
        <p:spPr bwMode="auto">
          <a:xfrm>
            <a:off x="6372225" y="5589588"/>
            <a:ext cx="26320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Write down the equations of </a:t>
            </a:r>
          </a:p>
          <a:p>
            <a:r>
              <a:rPr lang="en-US" sz="1400">
                <a:latin typeface="Comic Sans MS" pitchFamily="66" charset="0"/>
              </a:rPr>
              <a:t>The lines a and b</a:t>
            </a:r>
          </a:p>
        </p:txBody>
      </p:sp>
      <p:pic>
        <p:nvPicPr>
          <p:cNvPr id="2070" name="Picture 21" descr="Screen Clippi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100" y="2635250"/>
            <a:ext cx="4887913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Morgan</cp:lastModifiedBy>
  <cp:revision>9</cp:revision>
  <cp:lastPrinted>2014-11-14T14:37:14Z</cp:lastPrinted>
  <dcterms:created xsi:type="dcterms:W3CDTF">2014-07-24T18:08:34Z</dcterms:created>
  <dcterms:modified xsi:type="dcterms:W3CDTF">2014-11-26T14:00:21Z</dcterms:modified>
</cp:coreProperties>
</file>