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87567" autoAdjust="0"/>
  </p:normalViewPr>
  <p:slideViewPr>
    <p:cSldViewPr>
      <p:cViewPr>
        <p:scale>
          <a:sx n="60" d="100"/>
          <a:sy n="60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F096-DF44-4AA2-A6FA-F270768A6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E9B07-6E01-433D-8178-842E3F3ED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7F0C-80EE-4628-A408-867E0AB022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0F93-103B-4C8A-AE37-F83C6257A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608B-2E15-4630-8384-E0D95D98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F9F6-1793-4FA9-8EA4-15B1006EB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7A0B-281C-4A26-90E8-8E3A0F3BA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BF1A-3C97-4928-A3AC-147A769F4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9DB6-14F3-4CC0-970E-262FD2501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92D4-5277-4E21-8EA2-D91760F04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6D9D-B1E5-413A-B1BB-AF222FA570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5911B0-E6E0-4D44-839E-2F7A7017E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83898" y="4653136"/>
            <a:ext cx="2879725" cy="211097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6164164" y="1241048"/>
            <a:ext cx="2879725" cy="32954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208250" y="373311"/>
            <a:ext cx="25923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Equation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Variable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Solve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inverse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71" name="WordArt 9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592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72" name="WordArt 29"/>
          <p:cNvSpPr>
            <a:spLocks noChangeArrowheads="1" noChangeShapeType="1" noTextEdit="1"/>
          </p:cNvSpPr>
          <p:nvPr/>
        </p:nvSpPr>
        <p:spPr bwMode="auto">
          <a:xfrm>
            <a:off x="3492500" y="1158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3" name="WordArt 31"/>
          <p:cNvSpPr>
            <a:spLocks noChangeArrowheads="1" noChangeShapeType="1" noTextEdit="1"/>
          </p:cNvSpPr>
          <p:nvPr/>
        </p:nvSpPr>
        <p:spPr bwMode="auto">
          <a:xfrm>
            <a:off x="7011779" y="1247702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4" name="WordArt 13"/>
          <p:cNvSpPr>
            <a:spLocks noChangeArrowheads="1" noChangeShapeType="1" noTextEdit="1"/>
          </p:cNvSpPr>
          <p:nvPr/>
        </p:nvSpPr>
        <p:spPr bwMode="auto">
          <a:xfrm>
            <a:off x="6867316" y="4756262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79491" y="2470485"/>
                <a:ext cx="3115228" cy="3053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GB" dirty="0" smtClean="0"/>
                  <a:t>Solve the following: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b="0" dirty="0" smtClean="0"/>
              </a:p>
              <a:p>
                <a:pPr marL="342900" indent="-342900">
                  <a:buAutoNum type="alphaLcParenR"/>
                </a:pPr>
                <a:endParaRPr lang="en-GB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endParaRPr lang="en-GB" b="0" dirty="0" smtClean="0"/>
              </a:p>
              <a:p>
                <a:pPr marL="342900" indent="-342900">
                  <a:buAutoNum type="alphaLcParenR"/>
                </a:pPr>
                <a:endParaRPr lang="en-GB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−18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=−3</m:t>
                    </m:r>
                  </m:oMath>
                </a14:m>
                <a:endParaRPr lang="en-GB" b="0" dirty="0" smtClean="0"/>
              </a:p>
              <a:p>
                <a:pPr marL="342900" indent="-342900">
                  <a:buAutoNum type="alphaLcParenR"/>
                </a:pPr>
                <a:endParaRPr lang="en-GB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1" y="2470485"/>
                <a:ext cx="3115228" cy="305397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370" t="-9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221435" y="2470485"/>
                <a:ext cx="2844006" cy="3053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2) Solve the following: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=18</m:t>
                    </m:r>
                  </m:oMath>
                </a14:m>
                <a:endParaRPr lang="en-GB" b="0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28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endParaRPr lang="en-GB" b="0" dirty="0" smtClean="0"/>
              </a:p>
              <a:p>
                <a:pPr marL="342900" indent="-342900">
                  <a:buAutoNum type="alphaLcParenR"/>
                </a:pPr>
                <a:endParaRPr lang="en-GB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4.5</a:t>
                </a:r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435" y="2470485"/>
                <a:ext cx="2844006" cy="305397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713" t="-9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32636" y="5237991"/>
                <a:ext cx="5563500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3) Solve the following: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=8</m:t>
                    </m:r>
                  </m:oMath>
                </a14:m>
                <a:r>
                  <a:rPr lang="en-GB" dirty="0" smtClean="0"/>
                  <a:t>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 −3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=5          </m:t>
                    </m:r>
                    <m:r>
                      <a:rPr lang="en-GB" b="0" i="1" smtClean="0">
                        <a:latin typeface="Cambria Math"/>
                      </a:rPr>
                      <m:t>𝑐</m:t>
                    </m:r>
                    <m:r>
                      <a:rPr lang="en-GB" b="0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56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10 −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=8</m:t>
                    </m:r>
                  </m:oMath>
                </a14:m>
                <a:endParaRPr lang="en-GB" b="0" dirty="0" smtClean="0"/>
              </a:p>
              <a:p>
                <a:endParaRPr lang="en-GB" dirty="0"/>
              </a:p>
              <a:p>
                <a:r>
                  <a:rPr lang="en-GB" dirty="0" smtClean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GB" dirty="0" smtClean="0"/>
                  <a:t>           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 −3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GB" dirty="0" smtClean="0"/>
                  <a:t>         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 −2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 −8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=13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36" y="5237991"/>
                <a:ext cx="5563500" cy="145988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76" t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301392" y="1585940"/>
                <a:ext cx="2518154" cy="1812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      ×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GB" b="0" dirty="0" smtClean="0">
                  <a:ea typeface="Cambria Math"/>
                </a:endParaRPr>
              </a:p>
              <a:p>
                <a:r>
                  <a:rPr lang="en-GB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8=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2     ×2</m:t>
                    </m:r>
                  </m:oMath>
                </a14:m>
                <a:endParaRPr lang="en-GB" b="0" dirty="0" smtClean="0">
                  <a:ea typeface="Cambria Math"/>
                </a:endParaRPr>
              </a:p>
              <a:p>
                <a:r>
                  <a:rPr lang="en-GB" dirty="0" smtClean="0"/>
                  <a:t>               16=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392" y="1585940"/>
                <a:ext cx="2518154" cy="181286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4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376845" y="3246436"/>
            <a:ext cx="2518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Whatever you do to one side of an equation you must do to the other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59354" y="5171756"/>
                <a:ext cx="2753137" cy="1592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𝑖𝑠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𝑛𝑢𝑚𝑏𝑒𝑟</m:t>
                      </m:r>
                      <m:r>
                        <a:rPr lang="en-GB" b="0" i="1" smtClean="0">
                          <a:latin typeface="Cambria Math"/>
                        </a:rPr>
                        <m:t>. </m:t>
                      </m:r>
                      <m:r>
                        <a:rPr lang="en-GB" b="0" i="1" smtClean="0">
                          <a:latin typeface="Cambria Math"/>
                        </a:rPr>
                        <m:t>𝑇h𝑒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𝑟𝑎𝑡𝑖𝑜</m:t>
                      </m:r>
                    </m:oMath>
                  </m:oMathPara>
                </a14:m>
                <a:endParaRPr lang="en-GB" b="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: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+2=3:1</m:t>
                      </m:r>
                    </m:oMath>
                  </m:oMathPara>
                </a14:m>
                <a:endParaRPr lang="en-GB" b="0" i="1" dirty="0" smtClean="0">
                  <a:latin typeface="Cambria Math"/>
                </a:endParaRPr>
              </a:p>
              <a:p>
                <a:pPr marL="342900" indent="-342900">
                  <a:buAutoNum type="alphaLcParenR"/>
                </a:pPr>
                <a:r>
                  <a:rPr lang="en-GB" b="0" dirty="0" smtClean="0"/>
                  <a:t>Explain why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+2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endParaRPr lang="en-GB" b="0" i="1" dirty="0" smtClean="0">
                  <a:latin typeface="Cambria Math"/>
                </a:endParaRPr>
              </a:p>
              <a:p>
                <a:pPr marL="342900" indent="-342900">
                  <a:buAutoNum type="alphaLcParenR"/>
                </a:pPr>
                <a:r>
                  <a:rPr lang="en-GB" b="0" dirty="0" smtClean="0"/>
                  <a:t>Solve the equation to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354" y="5171756"/>
                <a:ext cx="2753137" cy="1592359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552" r="-1109" b="-4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164163" y="118581"/>
            <a:ext cx="2879725" cy="97800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3" name="WordArt 31"/>
          <p:cNvSpPr>
            <a:spLocks noChangeArrowheads="1" noChangeShapeType="1" noTextEdit="1"/>
          </p:cNvSpPr>
          <p:nvPr/>
        </p:nvSpPr>
        <p:spPr bwMode="auto">
          <a:xfrm>
            <a:off x="6261901" y="151606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Support</a:t>
            </a:r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2309" y="404813"/>
            <a:ext cx="2780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Corbett Maths videos 111 &amp; 112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1435" y="607583"/>
            <a:ext cx="2574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2 formulas that include a fraction with a variable in the denominator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FOS;K.Howell@seaham.durham.sch.uk</dc:creator>
  <cp:lastModifiedBy>Joanne Morgan</cp:lastModifiedBy>
  <cp:revision>22</cp:revision>
  <dcterms:created xsi:type="dcterms:W3CDTF">2014-07-24T18:08:34Z</dcterms:created>
  <dcterms:modified xsi:type="dcterms:W3CDTF">2018-08-28T13:25:25Z</dcterms:modified>
</cp:coreProperties>
</file>