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285" autoAdjust="0"/>
    <p:restoredTop sz="94660"/>
  </p:normalViewPr>
  <p:slideViewPr>
    <p:cSldViewPr snapToGrid="0">
      <p:cViewPr>
        <p:scale>
          <a:sx n="70" d="100"/>
          <a:sy n="70" d="100"/>
        </p:scale>
        <p:origin x="-117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261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8783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9168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1239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222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85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0783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7251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4760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5504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557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F1026-FC5E-4A56-B6C4-1997DC15425A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9147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100" y="369332"/>
            <a:ext cx="3771900" cy="206906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92100" y="203200"/>
            <a:ext cx="15728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Literacy </a:t>
            </a:r>
            <a:endParaRPr lang="en-US" sz="3200" b="0" cap="none" spc="0" dirty="0">
              <a:ln w="0"/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200" y="369332"/>
            <a:ext cx="3647674" cy="206906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260334" y="295219"/>
            <a:ext cx="17840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</a:rPr>
              <a:t>Research </a:t>
            </a:r>
            <a:endParaRPr lang="en-US" sz="3200" b="0" cap="none" spc="0" dirty="0">
              <a:ln w="0"/>
              <a:solidFill>
                <a:srgbClr val="00B05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91848" y="369332"/>
            <a:ext cx="3817197" cy="204689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8118074" y="266763"/>
            <a:ext cx="17079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Memory 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7466" y="2565400"/>
            <a:ext cx="7393334" cy="41275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92100" y="2565400"/>
            <a:ext cx="9364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Skill </a:t>
            </a:r>
            <a:endParaRPr lang="en-US" sz="3200" b="0" cap="none" spc="0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61300" y="2591374"/>
            <a:ext cx="4127500" cy="410152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914874" y="2591375"/>
            <a:ext cx="14657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Stretch </a:t>
            </a:r>
            <a:endParaRPr lang="en-US" sz="3200" b="0" cap="none" spc="0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27378" y="852624"/>
            <a:ext cx="3647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Where are simultaneous equations used outside of mathematics lessons?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8232953" y="734691"/>
                <a:ext cx="32385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You need one of the coefficients in front of the same variable in each equation to be the same.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=22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2953" y="734691"/>
                <a:ext cx="3238500" cy="1477328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1695" t="-2479" r="-1130" b="-2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9628453" y="1576056"/>
            <a:ext cx="371993" cy="3295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9717865" y="1896780"/>
            <a:ext cx="323850" cy="2890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1282149" y="2673121"/>
                <a:ext cx="548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Solve these pairs of simultaneous equations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 smtClean="0"/>
                  <a:t>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 smtClean="0"/>
                  <a:t>.</a:t>
                </a:r>
                <a:endParaRPr lang="en-GB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149" y="2673121"/>
                <a:ext cx="5486400" cy="369332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889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5234333" y="3141332"/>
                <a:ext cx="163376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i="1" dirty="0" smtClean="0">
                    <a:latin typeface="Cambria Math" panose="02040503050406030204" pitchFamily="18" charset="0"/>
                  </a:rPr>
                  <a:t>Question 3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</m:t>
                      </m:r>
                    </m:oMath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333" y="3141332"/>
                <a:ext cx="1633764" cy="120032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3358" t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2905125" y="3141332"/>
                <a:ext cx="163376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i="1" dirty="0" smtClean="0">
                    <a:latin typeface="Cambria Math" panose="02040503050406030204" pitchFamily="18" charset="0"/>
                  </a:rPr>
                  <a:t>Question 2</a:t>
                </a:r>
                <a:endParaRPr lang="en-GB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=15</m:t>
                      </m:r>
                    </m:oMath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125" y="3141332"/>
                <a:ext cx="1633764" cy="1200329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3358" t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407307" y="3210607"/>
                <a:ext cx="20900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b="0" dirty="0" smtClean="0"/>
                  <a:t>Question 1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+20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=28</m:t>
                      </m:r>
                    </m:oMath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07" y="3210607"/>
                <a:ext cx="2090057" cy="1200329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2624" t="-2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533853" y="4410936"/>
                <a:ext cx="183696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b="0" i="1" dirty="0" smtClean="0">
                    <a:latin typeface="Cambria Math" panose="02040503050406030204" pitchFamily="18" charset="0"/>
                  </a:rPr>
                  <a:t>Question 4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=40</m:t>
                      </m:r>
                    </m:oMath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53" y="4410936"/>
                <a:ext cx="1836964" cy="1200329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l="-2990" t="-3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58255" y="596192"/>
            <a:ext cx="36476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Define and learn the following words.</a:t>
            </a:r>
          </a:p>
          <a:p>
            <a:r>
              <a:rPr lang="en-GB" dirty="0" smtClean="0"/>
              <a:t>Simultaneous </a:t>
            </a:r>
          </a:p>
          <a:p>
            <a:r>
              <a:rPr lang="en-GB" dirty="0" smtClean="0"/>
              <a:t>Equations</a:t>
            </a:r>
          </a:p>
          <a:p>
            <a:r>
              <a:rPr lang="en-GB" dirty="0" smtClean="0"/>
              <a:t>Variable </a:t>
            </a:r>
          </a:p>
          <a:p>
            <a:r>
              <a:rPr lang="en-GB" dirty="0" smtClean="0"/>
              <a:t>Coefficient 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48664" y="0"/>
            <a:ext cx="3918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Simultaneous Equations 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211557" y="4551671"/>
            <a:ext cx="1836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1" dirty="0" smtClean="0">
                <a:latin typeface="Cambria Math" panose="02040503050406030204" pitchFamily="18" charset="0"/>
              </a:rPr>
              <a:t>Question 6</a:t>
            </a:r>
          </a:p>
          <a:p>
            <a:r>
              <a:rPr lang="en-GB" dirty="0" smtClean="0"/>
              <a:t>2x – 3y = -1</a:t>
            </a:r>
          </a:p>
          <a:p>
            <a:r>
              <a:rPr lang="en-GB" dirty="0"/>
              <a:t>5</a:t>
            </a:r>
            <a:r>
              <a:rPr lang="en-GB" dirty="0" smtClean="0"/>
              <a:t>x – 3y = -16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3025775" y="4565572"/>
                <a:ext cx="183696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b="0" i="1" dirty="0" smtClean="0">
                    <a:latin typeface="Cambria Math" panose="02040503050406030204" pitchFamily="18" charset="0"/>
                  </a:rPr>
                  <a:t>Question 5</a:t>
                </a:r>
              </a:p>
              <a:p>
                <a:pPr/>
                <a:r>
                  <a:rPr lang="en-GB" dirty="0" smtClean="0"/>
                  <a:t>2x + 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−7</m:t>
                    </m:r>
                  </m:oMath>
                </a14:m>
                <a:endParaRPr lang="en-GB" b="0" i="1" dirty="0" smtClean="0">
                  <a:latin typeface="Cambria Math"/>
                </a:endParaRPr>
              </a:p>
              <a:p>
                <a:pPr/>
                <a:r>
                  <a:rPr lang="en-GB" b="0" dirty="0" smtClean="0"/>
                  <a:t>y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3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18</m:t>
                    </m:r>
                  </m:oMath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775" y="4565572"/>
                <a:ext cx="1836964" cy="1200329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l="-2649" t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7943604" y="3259009"/>
            <a:ext cx="381719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1) I am thinking of two numbers.</a:t>
            </a:r>
          </a:p>
          <a:p>
            <a:r>
              <a:rPr lang="en-GB" sz="1400" dirty="0" smtClean="0"/>
              <a:t>If I multiply the first number by 4 and add the second number the answer is 32.</a:t>
            </a:r>
          </a:p>
          <a:p>
            <a:r>
              <a:rPr lang="en-GB" sz="1400" dirty="0" smtClean="0"/>
              <a:t>If I multiply the first number by 2 and add the second number the answer is 23. </a:t>
            </a:r>
          </a:p>
          <a:p>
            <a:r>
              <a:rPr lang="en-GB" sz="1400" dirty="0" smtClean="0"/>
              <a:t>Work out the two numbers. </a:t>
            </a:r>
          </a:p>
          <a:p>
            <a:endParaRPr lang="en-GB" sz="1400" dirty="0"/>
          </a:p>
          <a:p>
            <a:r>
              <a:rPr lang="en-GB" sz="1400" dirty="0" smtClean="0"/>
              <a:t>2) Mr and Mrs Jones go to the cinema with their 3 children. In total they pay £34.95 for 2 adult tickets and 3 children’s tickets.</a:t>
            </a:r>
          </a:p>
          <a:p>
            <a:r>
              <a:rPr lang="en-GB" sz="1400" dirty="0" smtClean="0"/>
              <a:t>Mr and Mrs Smith go to the cinema with their 5 children. They pay £44.45 for 2 adult tickets and 5 children’s tickets.</a:t>
            </a:r>
          </a:p>
          <a:p>
            <a:r>
              <a:rPr lang="en-GB" sz="1400" dirty="0" smtClean="0"/>
              <a:t>How much is it for 1 adult’s ticket? How much is it for 1 children’s ticket?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70255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167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SBC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Bartram</dc:creator>
  <cp:lastModifiedBy>Joanne Morgan</cp:lastModifiedBy>
  <cp:revision>6</cp:revision>
  <cp:lastPrinted>2018-04-27T13:22:30Z</cp:lastPrinted>
  <dcterms:created xsi:type="dcterms:W3CDTF">2014-11-27T09:26:44Z</dcterms:created>
  <dcterms:modified xsi:type="dcterms:W3CDTF">2018-04-29T14:02:38Z</dcterms:modified>
</cp:coreProperties>
</file>