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14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7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28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62185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368" y="1"/>
            <a:ext cx="3381632" cy="109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24367" y="3299253"/>
            <a:ext cx="3381632" cy="3558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524366" y="1099751"/>
            <a:ext cx="338163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Literacy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262185" y="0"/>
            <a:ext cx="1503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505933" y="-1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524365" y="1099749"/>
            <a:ext cx="14351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524365" y="3299251"/>
            <a:ext cx="1223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Stretch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1360" y="2199502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xmlns="" val="271535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16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05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2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6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0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9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5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708" y="510746"/>
            <a:ext cx="2924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words:</a:t>
            </a:r>
          </a:p>
          <a:p>
            <a:r>
              <a:rPr lang="en-GB" dirty="0"/>
              <a:t>Equivalent, Ratio, Simplify</a:t>
            </a:r>
          </a:p>
          <a:p>
            <a:endParaRPr lang="en-GB" dirty="0"/>
          </a:p>
          <a:p>
            <a:r>
              <a:rPr lang="en-GB" dirty="0"/>
              <a:t>Explain, in simple steps, how to simplify a ratio.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0870" y="625051"/>
            <a:ext cx="2364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golden ratio?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7892" y="440385"/>
            <a:ext cx="253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38</a:t>
            </a:r>
          </a:p>
          <a:p>
            <a:r>
              <a:rPr lang="en-GB" dirty="0"/>
              <a:t>Corbett maths Video 269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9124" y="1631092"/>
            <a:ext cx="3015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Memorise the three steps for sharing into ratios</a:t>
            </a:r>
          </a:p>
          <a:p>
            <a:endParaRPr lang="en-GB" dirty="0"/>
          </a:p>
          <a:p>
            <a:r>
              <a:rPr lang="en-GB" dirty="0"/>
              <a:t>Add, Divide, Multiply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708" y="2722840"/>
            <a:ext cx="31986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Simplify the following ratios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8:12 </a:t>
            </a:r>
            <a:endParaRPr lang="en-GB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15:30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2:8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20:8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40:60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48:36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3682" y="2722839"/>
            <a:ext cx="3198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/>
              <a:t>Simplify the following ratios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6:2:4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5:12:3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15:10:25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16:24:64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7330" y="3854953"/>
            <a:ext cx="3198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Simplify the following ratios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10p : £1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40p : £2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20mm : 6 cm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10 g : 1 kg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 weeks : 7 days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18 mins : 1 hour</a:t>
            </a:r>
          </a:p>
          <a:p>
            <a:pPr marL="800100" lvl="1" indent="-342900">
              <a:buFont typeface="+mj-lt"/>
              <a:buAutoNum type="alphaLcParenR"/>
            </a:pP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7708" y="4912960"/>
            <a:ext cx="6072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dirty="0"/>
              <a:t>In a class, there is 36 girls and 27 boys.</a:t>
            </a:r>
          </a:p>
          <a:p>
            <a:r>
              <a:rPr lang="en-GB" dirty="0"/>
              <a:t>	Write this as a ratio in its simplest form.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GB" dirty="0"/>
              <a:t>Fred and George share a bag of 45 jelly beans. </a:t>
            </a:r>
          </a:p>
          <a:p>
            <a:r>
              <a:rPr lang="en-GB" dirty="0"/>
              <a:t> 	Fred eats 15 sweets and George has the rest. </a:t>
            </a:r>
          </a:p>
          <a:p>
            <a:r>
              <a:rPr lang="en-GB" dirty="0"/>
              <a:t>	Find the ratio of sweets Fred eats to the sweets George 	eats, writing your answer in its simplest form.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97531" y="1886059"/>
            <a:ext cx="4909164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Simplifying Ratio Homework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6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708" y="510746"/>
            <a:ext cx="2924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words:</a:t>
            </a:r>
          </a:p>
          <a:p>
            <a:r>
              <a:rPr lang="en-GB" dirty="0"/>
              <a:t>Equivalent, Ratio, Simplify</a:t>
            </a:r>
          </a:p>
          <a:p>
            <a:endParaRPr lang="en-GB" dirty="0"/>
          </a:p>
          <a:p>
            <a:r>
              <a:rPr lang="en-GB" dirty="0"/>
              <a:t>Explain, in simple steps, how to simplify a ratio.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0870" y="625051"/>
            <a:ext cx="2364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golden ratio?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7892" y="440385"/>
            <a:ext cx="253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38</a:t>
            </a:r>
          </a:p>
          <a:p>
            <a:r>
              <a:rPr lang="en-GB" dirty="0"/>
              <a:t>Corbett maths Video 269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9124" y="1631092"/>
            <a:ext cx="3015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Memorise the three steps for sharing into ratios</a:t>
            </a:r>
          </a:p>
          <a:p>
            <a:endParaRPr lang="en-GB" dirty="0"/>
          </a:p>
          <a:p>
            <a:r>
              <a:rPr lang="en-GB" dirty="0"/>
              <a:t>Add, Divide, Multiply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708" y="2722840"/>
            <a:ext cx="31986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Simplify the following ratios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8:12 – </a:t>
            </a:r>
            <a:r>
              <a:rPr lang="en-GB" dirty="0">
                <a:solidFill>
                  <a:srgbClr val="FF0000"/>
                </a:solidFill>
              </a:rPr>
              <a:t>2:3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15:30 – </a:t>
            </a:r>
            <a:r>
              <a:rPr lang="en-GB" dirty="0">
                <a:solidFill>
                  <a:srgbClr val="FF0000"/>
                </a:solidFill>
              </a:rPr>
              <a:t>1:2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2:8 – </a:t>
            </a:r>
            <a:r>
              <a:rPr lang="en-GB" dirty="0">
                <a:solidFill>
                  <a:srgbClr val="FF0000"/>
                </a:solidFill>
              </a:rPr>
              <a:t>1:4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20:8 – </a:t>
            </a:r>
            <a:r>
              <a:rPr lang="en-GB" dirty="0">
                <a:solidFill>
                  <a:srgbClr val="FF0000"/>
                </a:solidFill>
              </a:rPr>
              <a:t>5:2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40:60 – </a:t>
            </a:r>
            <a:r>
              <a:rPr lang="en-GB" dirty="0">
                <a:solidFill>
                  <a:srgbClr val="FF0000"/>
                </a:solidFill>
              </a:rPr>
              <a:t>2:3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48:36 – </a:t>
            </a:r>
            <a:r>
              <a:rPr lang="en-GB" dirty="0">
                <a:solidFill>
                  <a:srgbClr val="FF0000"/>
                </a:solidFill>
              </a:rPr>
              <a:t>4:3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3682" y="2722839"/>
            <a:ext cx="3198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/>
              <a:t>Simplify the following ratios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6:2:4 – </a:t>
            </a:r>
            <a:r>
              <a:rPr lang="en-GB" dirty="0">
                <a:solidFill>
                  <a:srgbClr val="FF0000"/>
                </a:solidFill>
              </a:rPr>
              <a:t>3:1:2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15:12:3 – </a:t>
            </a:r>
            <a:r>
              <a:rPr lang="en-GB" dirty="0">
                <a:solidFill>
                  <a:srgbClr val="FF0000"/>
                </a:solidFill>
              </a:rPr>
              <a:t>5:4:1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15:10:25 – </a:t>
            </a:r>
            <a:r>
              <a:rPr lang="en-GB" dirty="0">
                <a:solidFill>
                  <a:srgbClr val="FF0000"/>
                </a:solidFill>
              </a:rPr>
              <a:t>3:2:5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16:24:64 – </a:t>
            </a:r>
            <a:r>
              <a:rPr lang="en-GB" dirty="0">
                <a:solidFill>
                  <a:srgbClr val="FF0000"/>
                </a:solidFill>
              </a:rPr>
              <a:t>2:3:8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97330" y="3854953"/>
            <a:ext cx="3198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Simplify the following ratios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10p : £1 – </a:t>
            </a:r>
            <a:r>
              <a:rPr lang="en-GB" dirty="0">
                <a:solidFill>
                  <a:srgbClr val="FF0000"/>
                </a:solidFill>
              </a:rPr>
              <a:t>1:10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40p : £2 – </a:t>
            </a:r>
            <a:r>
              <a:rPr lang="en-GB" dirty="0">
                <a:solidFill>
                  <a:srgbClr val="FF0000"/>
                </a:solidFill>
              </a:rPr>
              <a:t>1:5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20mm : 6 cm – </a:t>
            </a:r>
            <a:r>
              <a:rPr lang="en-GB" dirty="0">
                <a:solidFill>
                  <a:srgbClr val="FF0000"/>
                </a:solidFill>
              </a:rPr>
              <a:t>1:3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10 g : 1 kg – </a:t>
            </a:r>
            <a:r>
              <a:rPr lang="en-GB" dirty="0">
                <a:solidFill>
                  <a:srgbClr val="FF0000"/>
                </a:solidFill>
              </a:rPr>
              <a:t>1:100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4 weeks : 7 days – </a:t>
            </a:r>
            <a:r>
              <a:rPr lang="en-GB" dirty="0">
                <a:solidFill>
                  <a:srgbClr val="FF0000"/>
                </a:solidFill>
              </a:rPr>
              <a:t>4:1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r>
              <a:rPr lang="en-GB" dirty="0"/>
              <a:t>18 mins : 1 hour – </a:t>
            </a:r>
            <a:r>
              <a:rPr lang="en-GB" dirty="0">
                <a:solidFill>
                  <a:srgbClr val="FF0000"/>
                </a:solidFill>
              </a:rPr>
              <a:t>3:10</a:t>
            </a:r>
            <a:endParaRPr lang="en-GB" dirty="0"/>
          </a:p>
          <a:p>
            <a:pPr marL="800100" lvl="1" indent="-342900">
              <a:buFont typeface="+mj-lt"/>
              <a:buAutoNum type="alphaLcParenR"/>
            </a:pP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7708" y="4912960"/>
            <a:ext cx="6072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dirty="0"/>
              <a:t>In a class, there is 36 girls and 27 boys.</a:t>
            </a:r>
          </a:p>
          <a:p>
            <a:r>
              <a:rPr lang="en-GB" dirty="0"/>
              <a:t>	Write this as a ratio in its simplest form. </a:t>
            </a:r>
            <a:r>
              <a:rPr lang="en-GB" dirty="0">
                <a:solidFill>
                  <a:srgbClr val="FF0000"/>
                </a:solidFill>
              </a:rPr>
              <a:t>4:3</a:t>
            </a:r>
            <a:endParaRPr lang="en-GB" dirty="0"/>
          </a:p>
          <a:p>
            <a:pPr marL="342900" indent="-342900">
              <a:buFont typeface="+mj-lt"/>
              <a:buAutoNum type="arabicPeriod" startAt="4"/>
            </a:pPr>
            <a:r>
              <a:rPr lang="en-GB" dirty="0"/>
              <a:t>Fred and George share a bag of 45 jelly beans. </a:t>
            </a:r>
          </a:p>
          <a:p>
            <a:r>
              <a:rPr lang="en-GB" dirty="0"/>
              <a:t> 	Fred eats 15 sweets and George has the rest. </a:t>
            </a:r>
          </a:p>
          <a:p>
            <a:r>
              <a:rPr lang="en-GB" dirty="0"/>
              <a:t>	Find the ratio of sweets Fred eats to the sweets George 	eats, writing your answer in its simplest form. </a:t>
            </a:r>
            <a:r>
              <a:rPr lang="en-GB" dirty="0">
                <a:solidFill>
                  <a:srgbClr val="FF0000"/>
                </a:solidFill>
              </a:rPr>
              <a:t>1:2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7285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44894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249</Words>
  <Application>Microsoft Office PowerPoint</Application>
  <PresentationFormat>A4 Paper (210x297 mm)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Prince</dc:creator>
  <cp:lastModifiedBy>Joanne Morgan</cp:lastModifiedBy>
  <cp:revision>4</cp:revision>
  <dcterms:created xsi:type="dcterms:W3CDTF">2016-12-01T20:07:17Z</dcterms:created>
  <dcterms:modified xsi:type="dcterms:W3CDTF">2016-12-07T18:59:09Z</dcterms:modified>
</cp:coreProperties>
</file>