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FCB1-39A9-4115-9AA9-D9125C54BAB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F6759-B823-4AC0-88FC-12453423A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54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4968552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220072" y="2420888"/>
            <a:ext cx="3744416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2784" y="239321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90378" y="1092806"/>
            <a:ext cx="263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Fibonacci sequence?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323528" y="2852936"/>
                <a:ext cx="4752528" cy="4140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GB" sz="1400" dirty="0" smtClean="0"/>
                  <a:t>Use each term-to-term rule to write down the first five terms of a sequence. Start from a first term of 3: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Add 7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Subtract 2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Multiply by 2</a:t>
                </a:r>
              </a:p>
              <a:p>
                <a:pPr marL="342900" indent="-342900">
                  <a:buAutoNum type="alphaLcParenR"/>
                </a:pPr>
                <a:endParaRPr lang="en-GB" sz="1400" dirty="0"/>
              </a:p>
              <a:p>
                <a:r>
                  <a:rPr lang="en-GB" sz="1400" dirty="0" smtClean="0"/>
                  <a:t>2) Work out the next two terms in each sequence. Describe the term to term rule you have used: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4, 9, 14, 19, 24…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2, 6, 10, 14, 18, 22 …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12, 5, -2, -9 …</a:t>
                </a:r>
              </a:p>
              <a:p>
                <a:endParaRPr lang="en-GB" sz="1400" dirty="0"/>
              </a:p>
              <a:p>
                <a:r>
                  <a:rPr lang="en-GB" sz="1400" dirty="0" smtClean="0"/>
                  <a:t>3) Work out two terms between each pair of numbers, to form a sequence. Describe the term to term rule you have used: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10, ...., ……, 40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80, …., ….., 10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 smtClean="0"/>
                  <a:t>3, …., …..,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GB" sz="1400" dirty="0" smtClean="0"/>
              </a:p>
              <a:p>
                <a:endParaRPr lang="en-GB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4752528" cy="414017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85" t="-442" r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92080" y="2990852"/>
            <a:ext cx="3600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1) Look at the two sequences below:</a:t>
            </a:r>
          </a:p>
          <a:p>
            <a:r>
              <a:rPr lang="en-GB" sz="1400" dirty="0" smtClean="0"/>
              <a:t>1, 5, 9, 13, 17</a:t>
            </a:r>
          </a:p>
          <a:p>
            <a:r>
              <a:rPr lang="en-GB" sz="1400" dirty="0" smtClean="0"/>
              <a:t>2, 8, 14, 20, 26</a:t>
            </a:r>
          </a:p>
          <a:p>
            <a:endParaRPr lang="en-GB" sz="1400" dirty="0"/>
          </a:p>
          <a:p>
            <a:r>
              <a:rPr lang="en-GB" sz="1400" dirty="0" smtClean="0"/>
              <a:t>Are there any common terms in both sequences?</a:t>
            </a:r>
          </a:p>
          <a:p>
            <a:r>
              <a:rPr lang="en-GB" sz="1400" dirty="0" smtClean="0"/>
              <a:t>Explain your answer. </a:t>
            </a:r>
          </a:p>
          <a:p>
            <a:endParaRPr lang="en-GB" sz="1400" dirty="0"/>
          </a:p>
          <a:p>
            <a:r>
              <a:rPr lang="en-GB" sz="1400" dirty="0" smtClean="0"/>
              <a:t>2) You could use a spreadsheet for this:</a:t>
            </a:r>
          </a:p>
          <a:p>
            <a:r>
              <a:rPr lang="en-GB" sz="1400" dirty="0" smtClean="0"/>
              <a:t>a) Write down the first 20 terms of the sequence that starts 5, 8, 11, 14, 17…</a:t>
            </a:r>
          </a:p>
          <a:p>
            <a:r>
              <a:rPr lang="en-GB" sz="1400" dirty="0" smtClean="0"/>
              <a:t>b) Write down the first 20 terms of the sequence that starts 3, 7, 11, 15, 19 …</a:t>
            </a:r>
          </a:p>
          <a:p>
            <a:r>
              <a:rPr lang="en-GB" sz="1400" dirty="0" smtClean="0"/>
              <a:t> 11 is a common term in both sequences.</a:t>
            </a:r>
          </a:p>
          <a:p>
            <a:r>
              <a:rPr lang="en-GB" sz="1400" dirty="0" smtClean="0"/>
              <a:t>c) What are the other common terms?</a:t>
            </a:r>
          </a:p>
          <a:p>
            <a:r>
              <a:rPr lang="en-GB" sz="1400" dirty="0" smtClean="0"/>
              <a:t>d) Is there a rule to your common terms?  </a:t>
            </a:r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09280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</a:t>
            </a:r>
          </a:p>
          <a:p>
            <a:r>
              <a:rPr lang="en-GB" dirty="0" smtClean="0"/>
              <a:t>Term – to – term</a:t>
            </a:r>
          </a:p>
          <a:p>
            <a:r>
              <a:rPr lang="en-GB" dirty="0" smtClean="0"/>
              <a:t>Linear</a:t>
            </a:r>
          </a:p>
          <a:p>
            <a:r>
              <a:rPr lang="en-GB" dirty="0" smtClean="0"/>
              <a:t>Geometric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45834" y="1076542"/>
            <a:ext cx="2870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sequence is a pattern that follows a pattern or rule:</a:t>
            </a:r>
          </a:p>
          <a:p>
            <a:r>
              <a:rPr lang="en-GB" dirty="0" smtClean="0"/>
              <a:t>1, 3, 5, 7            rule add 2</a:t>
            </a:r>
          </a:p>
          <a:p>
            <a:r>
              <a:rPr lang="en-GB" dirty="0" smtClean="0"/>
              <a:t>1, 2, 4, 8, 16     rule double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Key words – write a dictionary entry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Label diagrams  with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Unscramble anagrams to form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Use key words in sentences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05273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History of the topic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Real life application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Career which uses the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105273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Worked example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Come up with a method of remembering – rhyme, acronym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299695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Questions which allow the pupils to practise the skills they have learnt in class.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Can be broken into two sections to build up to the final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29969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real life problem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Exam style question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the step of learning.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in combination with others to solve </a:t>
            </a:r>
            <a:r>
              <a:rPr lang="en-GB" sz="1200" smtClean="0">
                <a:latin typeface="Comic Sans MS" pitchFamily="66" charset="0"/>
              </a:rPr>
              <a:t>a problem.</a:t>
            </a:r>
            <a:endParaRPr lang="en-GB" sz="12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298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5</cp:revision>
  <cp:lastPrinted>2017-10-03T07:25:09Z</cp:lastPrinted>
  <dcterms:created xsi:type="dcterms:W3CDTF">2015-07-15T07:44:14Z</dcterms:created>
  <dcterms:modified xsi:type="dcterms:W3CDTF">2017-10-14T15:24:50Z</dcterms:modified>
</cp:coreProperties>
</file>