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033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865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20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515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228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325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967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290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636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97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090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173B-487A-48FB-BA2A-14FB39AE6353}" type="datetimeFigureOut">
              <a:rPr lang="en-GB" smtClean="0"/>
              <a:pPr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902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620688"/>
            <a:ext cx="2736304" cy="165618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3203848" y="620688"/>
            <a:ext cx="2736304" cy="1656184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228184" y="620688"/>
            <a:ext cx="2736304" cy="16561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504" y="2429272"/>
            <a:ext cx="5832648" cy="4168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228184" y="2429272"/>
            <a:ext cx="2736304" cy="4168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7433" y="548680"/>
            <a:ext cx="1776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Literacy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9476" y="2348880"/>
            <a:ext cx="29887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Skills Practice</a:t>
            </a:r>
            <a:endParaRPr lang="en-US" sz="3200" b="1" cap="all" spc="0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55529" y="2348880"/>
            <a:ext cx="1681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Stretch</a:t>
            </a:r>
            <a:endParaRPr lang="en-US" sz="3200" b="1" cap="all" spc="0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7882" y="539969"/>
            <a:ext cx="18169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Memory</a:t>
            </a:r>
            <a:endParaRPr lang="en-US" sz="3200" b="1" cap="all" spc="0" dirty="0">
              <a:ln w="9000" cmpd="sng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94424" y="551206"/>
            <a:ext cx="19551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Research</a:t>
            </a:r>
            <a:endParaRPr lang="en-US" sz="3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05332" y="-99392"/>
            <a:ext cx="35333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Scatter Graphs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624" t="9922" r="31101" b="21031"/>
          <a:stretch/>
        </p:blipFill>
        <p:spPr bwMode="auto">
          <a:xfrm>
            <a:off x="323528" y="2933654"/>
            <a:ext cx="3744416" cy="328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79912" y="3356992"/>
            <a:ext cx="20162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100" dirty="0" smtClean="0"/>
              <a:t>Plot the information from the table.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/>
          </a:p>
          <a:p>
            <a:pPr marL="228600" indent="-228600">
              <a:buFont typeface="+mj-lt"/>
              <a:buAutoNum type="arabicPeriod"/>
            </a:pPr>
            <a:endParaRPr lang="en-GB" sz="1100" dirty="0" smtClean="0"/>
          </a:p>
          <a:p>
            <a:pPr marL="228600" indent="-228600">
              <a:buFont typeface="+mj-lt"/>
              <a:buAutoNum type="arabicPeriod"/>
            </a:pPr>
            <a:endParaRPr lang="en-GB" sz="1100" dirty="0"/>
          </a:p>
          <a:p>
            <a:pPr marL="228600" indent="-228600">
              <a:buFont typeface="+mj-lt"/>
              <a:buAutoNum type="arabicPeriod"/>
            </a:pPr>
            <a:endParaRPr lang="en-GB" sz="1100" dirty="0" smtClean="0"/>
          </a:p>
          <a:p>
            <a:pPr marL="228600" indent="-228600">
              <a:buFont typeface="+mj-lt"/>
              <a:buAutoNum type="arabicPeriod"/>
            </a:pPr>
            <a:endParaRPr lang="en-GB" sz="1100" dirty="0"/>
          </a:p>
          <a:p>
            <a:pPr marL="228600" indent="-228600">
              <a:buFont typeface="+mj-lt"/>
              <a:buAutoNum type="arabicPeriod"/>
            </a:pPr>
            <a:endParaRPr lang="en-GB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100" dirty="0" smtClean="0"/>
              <a:t>Describe the relationship between distance and cost.</a:t>
            </a:r>
            <a:br>
              <a:rPr lang="en-GB" sz="1100" dirty="0" smtClean="0"/>
            </a:br>
            <a:r>
              <a:rPr lang="en-GB" sz="1100" dirty="0" smtClean="0"/>
              <a:t>………………………………………….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 smtClean="0"/>
              <a:t>An apartment is listed as costing £370. Find an estimate for the distance of the apartment from the centre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36817"/>
              </p:ext>
            </p:extLst>
          </p:nvPr>
        </p:nvGraphicFramePr>
        <p:xfrm>
          <a:off x="3735786" y="3846009"/>
          <a:ext cx="2132358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238"/>
                <a:gridCol w="576064"/>
                <a:gridCol w="504056"/>
              </a:tblGrid>
              <a:tr h="303808"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Distance from city centre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Monthly rent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338672" y="2996952"/>
            <a:ext cx="255380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100" dirty="0" smtClean="0"/>
              <a:t>Explain why using the scatter graph in </a:t>
            </a:r>
            <a:r>
              <a:rPr lang="en-GB" sz="1100" b="1" dirty="0" smtClean="0"/>
              <a:t>skills practice</a:t>
            </a:r>
            <a:r>
              <a:rPr lang="en-GB" sz="1100" dirty="0" smtClean="0"/>
              <a:t> is difficult to estimate the monthly rent of apartments 6 Km or further from the centre.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 smtClean="0"/>
              <a:t>List 4 factors that might affect the cost of rent other than distance from the centre.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/>
          </a:p>
          <a:p>
            <a:r>
              <a:rPr lang="en-GB" sz="1100" dirty="0" smtClean="0"/>
              <a:t>Microsoft Excel is a useful tool for handling data. </a:t>
            </a:r>
          </a:p>
          <a:p>
            <a:endParaRPr lang="en-GB" sz="1100" dirty="0"/>
          </a:p>
          <a:p>
            <a:r>
              <a:rPr lang="en-GB" sz="1100" dirty="0" smtClean="0"/>
              <a:t>Create a scatter plot based on two sets of data, this can be about any topic you like. Print this out and stick it in your book.</a:t>
            </a:r>
          </a:p>
          <a:p>
            <a:endParaRPr lang="en-GB" sz="1100" dirty="0"/>
          </a:p>
          <a:p>
            <a:r>
              <a:rPr lang="en-GB" sz="1100" dirty="0" smtClean="0"/>
              <a:t>3. What can you say about the scatter plot you have created?</a:t>
            </a:r>
            <a:endParaRPr lang="en-GB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6338672" y="1124744"/>
            <a:ext cx="24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Positive correlation</a:t>
            </a:r>
            <a:r>
              <a:rPr lang="en-GB" sz="1100" dirty="0" smtClean="0"/>
              <a:t>: as one variable increases, so does the other.</a:t>
            </a:r>
          </a:p>
          <a:p>
            <a:r>
              <a:rPr lang="en-GB" sz="1100" b="1" dirty="0" smtClean="0"/>
              <a:t>Negative correlation</a:t>
            </a:r>
            <a:r>
              <a:rPr lang="en-GB" sz="1100" dirty="0" smtClean="0"/>
              <a:t>: as one variable increases, the other decreases</a:t>
            </a:r>
            <a:endParaRPr lang="en-GB" sz="11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8604448" y="1052736"/>
            <a:ext cx="288032" cy="312799"/>
            <a:chOff x="8604448" y="1135981"/>
            <a:chExt cx="288032" cy="312799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604448" y="1135981"/>
              <a:ext cx="0" cy="3127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8604448" y="1448780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8604448" y="1460017"/>
            <a:ext cx="288032" cy="312799"/>
            <a:chOff x="8604448" y="1135981"/>
            <a:chExt cx="288032" cy="312799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8604448" y="1135981"/>
              <a:ext cx="0" cy="3127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8604448" y="1448780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 flipV="1">
            <a:off x="8676456" y="1133455"/>
            <a:ext cx="216024" cy="756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676456" y="1556792"/>
            <a:ext cx="144016" cy="14401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9512" y="1124744"/>
            <a:ext cx="25202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Key words: Write a sentence to describe each word.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 smtClean="0"/>
              <a:t>Variable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 smtClean="0"/>
              <a:t>Correlation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 smtClean="0"/>
              <a:t>Causation</a:t>
            </a:r>
            <a:endParaRPr lang="en-GB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3275856" y="1052736"/>
            <a:ext cx="259228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Print off and stick in your book a graph with:</a:t>
            </a:r>
          </a:p>
          <a:p>
            <a:pPr marL="228600" indent="-228600">
              <a:buAutoNum type="arabicPeriod"/>
            </a:pPr>
            <a:r>
              <a:rPr lang="en-GB" sz="1100" dirty="0" smtClean="0"/>
              <a:t>Positive</a:t>
            </a:r>
          </a:p>
          <a:p>
            <a:pPr marL="228600" indent="-228600">
              <a:buAutoNum type="arabicPeriod"/>
            </a:pPr>
            <a:r>
              <a:rPr lang="en-GB" sz="1100" dirty="0" smtClean="0"/>
              <a:t>Negative</a:t>
            </a:r>
          </a:p>
          <a:p>
            <a:pPr marL="228600" indent="-228600">
              <a:buAutoNum type="arabicPeriod"/>
            </a:pPr>
            <a:r>
              <a:rPr lang="en-GB" sz="1100" dirty="0" smtClean="0"/>
              <a:t>No</a:t>
            </a:r>
          </a:p>
          <a:p>
            <a:r>
              <a:rPr lang="en-GB" sz="1100" dirty="0" smtClean="0"/>
              <a:t>Correlation. Write a statement about what each graph shows.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xmlns="" val="32931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193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Morrison</dc:creator>
  <cp:lastModifiedBy>Joanne Morgan</cp:lastModifiedBy>
  <cp:revision>8</cp:revision>
  <dcterms:created xsi:type="dcterms:W3CDTF">2015-03-03T20:36:59Z</dcterms:created>
  <dcterms:modified xsi:type="dcterms:W3CDTF">2015-03-09T19:26:49Z</dcterms:modified>
</cp:coreProperties>
</file>