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87567" autoAdjust="0"/>
  </p:normalViewPr>
  <p:slideViewPr>
    <p:cSldViewPr>
      <p:cViewPr>
        <p:scale>
          <a:sx n="66" d="100"/>
          <a:sy n="66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A2FE0-15BF-45A0-AD59-AD293558DE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1BFE-1100-492B-8B49-CD2BCFC991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C2DD8-36C1-4372-9953-A5F225E5D0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B01C-1A72-4169-8F24-D29187E842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4AEB9-F1E9-47FC-B982-313479EA64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962FB-3FBC-45E5-A129-04B22AA56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00D96-602F-4734-A289-BCF7688D20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0934-A508-4F6E-A985-CB1AB30413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640E9-10A6-40D5-A299-AC3DC1526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80636-0BA2-4F33-8100-122681B2B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6A9CB-DF09-4E8D-9371-A7DAF20F6F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33DB36-A3A5-4B85-A7B6-CD3A18DA78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3313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179512" y="549275"/>
            <a:ext cx="280816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Comic Sans MS" pitchFamily="66" charset="0"/>
              </a:rPr>
              <a:t>What do the key words below mean?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Comic Sans MS" pitchFamily="66" charset="0"/>
              </a:rPr>
              <a:t>Object, image, congruent, reflection, rotation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57" name="Text Box 35"/>
          <p:cNvSpPr txBox="1">
            <a:spLocks noChangeArrowheads="1"/>
          </p:cNvSpPr>
          <p:nvPr/>
        </p:nvSpPr>
        <p:spPr bwMode="auto">
          <a:xfrm>
            <a:off x="3059113" y="476250"/>
            <a:ext cx="291623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700" dirty="0">
                <a:latin typeface="Comic Sans MS" pitchFamily="66" charset="0"/>
              </a:rPr>
              <a:t>In a triangle ABC, what </a:t>
            </a:r>
            <a:r>
              <a:rPr lang="en-US" altLang="en-US" sz="1700" dirty="0" smtClean="0">
                <a:latin typeface="Comic Sans MS" pitchFamily="66" charset="0"/>
              </a:rPr>
              <a:t>affect </a:t>
            </a:r>
            <a:r>
              <a:rPr lang="en-US" altLang="en-US" sz="1700" dirty="0">
                <a:latin typeface="Comic Sans MS" pitchFamily="66" charset="0"/>
              </a:rPr>
              <a:t>does reflecting the shape have on the lines AB, BC, AC or the angles A,B,C in the image?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227763" y="344488"/>
            <a:ext cx="2808287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500">
                <a:latin typeface="Comic Sans MS" pitchFamily="66" charset="0"/>
              </a:rPr>
              <a:t>Reflections require a mirror line, the image is always 90</a:t>
            </a:r>
            <a:r>
              <a:rPr lang="en-GB" altLang="en-US" sz="1500" baseline="30000">
                <a:latin typeface="Comic Sans MS" pitchFamily="66" charset="0"/>
              </a:rPr>
              <a:t>o</a:t>
            </a:r>
            <a:r>
              <a:rPr lang="en-GB" altLang="en-US" sz="1500">
                <a:latin typeface="Comic Sans MS" pitchFamily="66" charset="0"/>
              </a:rPr>
              <a:t> to the mirror line.</a:t>
            </a:r>
          </a:p>
          <a:p>
            <a:pPr>
              <a:spcBef>
                <a:spcPct val="50000"/>
              </a:spcBef>
            </a:pPr>
            <a:r>
              <a:rPr lang="en-GB" altLang="en-US" sz="1500">
                <a:latin typeface="Comic Sans MS" pitchFamily="66" charset="0"/>
              </a:rPr>
              <a:t>Rotations always have 3 instructions, the centre of the turn, the amount of turn and the direction of turn.</a:t>
            </a:r>
          </a:p>
        </p:txBody>
      </p:sp>
      <p:sp>
        <p:nvSpPr>
          <p:cNvPr id="2059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60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61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62" name="WordArt 13"/>
          <p:cNvSpPr>
            <a:spLocks noChangeArrowheads="1" noChangeShapeType="1" noTextEdit="1"/>
          </p:cNvSpPr>
          <p:nvPr/>
        </p:nvSpPr>
        <p:spPr bwMode="auto">
          <a:xfrm>
            <a:off x="6804025" y="257016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063" name="Rectangle 8"/>
          <p:cNvSpPr>
            <a:spLocks noChangeArrowheads="1"/>
          </p:cNvSpPr>
          <p:nvPr/>
        </p:nvSpPr>
        <p:spPr bwMode="auto">
          <a:xfrm>
            <a:off x="6156325" y="5876925"/>
            <a:ext cx="2879725" cy="792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" name="Rectangle 32"/>
          <p:cNvSpPr/>
          <p:nvPr/>
        </p:nvSpPr>
        <p:spPr>
          <a:xfrm>
            <a:off x="6391323" y="5949280"/>
            <a:ext cx="2752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Homework effort  </a:t>
            </a:r>
            <a:r>
              <a:rPr lang="en-GB" b="1" u="sng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   </a:t>
            </a:r>
          </a:p>
          <a:p>
            <a:pPr algn="ctr">
              <a:defRPr/>
            </a:pPr>
            <a:r>
              <a:rPr lang="en-GB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                      10 </a:t>
            </a:r>
          </a:p>
        </p:txBody>
      </p:sp>
      <p:pic>
        <p:nvPicPr>
          <p:cNvPr id="2065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644900"/>
            <a:ext cx="3128962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Box 33"/>
          <p:cNvSpPr txBox="1">
            <a:spLocks noChangeArrowheads="1"/>
          </p:cNvSpPr>
          <p:nvPr/>
        </p:nvSpPr>
        <p:spPr bwMode="auto">
          <a:xfrm>
            <a:off x="179388" y="2781300"/>
            <a:ext cx="316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Using a co-ordinate grid from 4 to -4 for both x and y axis, plot and join up the following</a:t>
            </a:r>
          </a:p>
        </p:txBody>
      </p:sp>
      <p:sp>
        <p:nvSpPr>
          <p:cNvPr id="2067" name="TextBox 35"/>
          <p:cNvSpPr txBox="1">
            <a:spLocks noChangeArrowheads="1"/>
          </p:cNvSpPr>
          <p:nvPr/>
        </p:nvSpPr>
        <p:spPr bwMode="auto">
          <a:xfrm>
            <a:off x="3348038" y="5300663"/>
            <a:ext cx="2736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c) Rotate this shape X 90</a:t>
            </a:r>
            <a:r>
              <a:rPr lang="en-GB" sz="1600" baseline="30000">
                <a:latin typeface="Comic Sans MS" pitchFamily="66" charset="0"/>
              </a:rPr>
              <a:t>o</a:t>
            </a:r>
            <a:r>
              <a:rPr lang="en-GB" sz="1600">
                <a:latin typeface="Comic Sans MS" pitchFamily="66" charset="0"/>
              </a:rPr>
              <a:t> clockwise about the origin Label it Y </a:t>
            </a:r>
          </a:p>
          <a:p>
            <a:r>
              <a:rPr lang="en-GB" sz="1600">
                <a:latin typeface="Comic Sans MS" pitchFamily="66" charset="0"/>
              </a:rPr>
              <a:t>d) Reflect Y in the x axis and label the new shape Z</a:t>
            </a:r>
          </a:p>
        </p:txBody>
      </p:sp>
      <p:pic>
        <p:nvPicPr>
          <p:cNvPr id="2068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565400"/>
            <a:ext cx="26638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TextBox 37"/>
          <p:cNvSpPr txBox="1">
            <a:spLocks noChangeArrowheads="1"/>
          </p:cNvSpPr>
          <p:nvPr/>
        </p:nvSpPr>
        <p:spPr bwMode="auto">
          <a:xfrm>
            <a:off x="3276600" y="3644900"/>
            <a:ext cx="503238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/>
              <a:t>(-7,2)</a:t>
            </a:r>
          </a:p>
        </p:txBody>
      </p:sp>
      <p:sp>
        <p:nvSpPr>
          <p:cNvPr id="2070" name="TextBox 38"/>
          <p:cNvSpPr txBox="1">
            <a:spLocks noChangeArrowheads="1"/>
          </p:cNvSpPr>
          <p:nvPr/>
        </p:nvSpPr>
        <p:spPr bwMode="auto">
          <a:xfrm>
            <a:off x="4356100" y="2852738"/>
            <a:ext cx="503238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/>
              <a:t>(-2,6)</a:t>
            </a:r>
          </a:p>
        </p:txBody>
      </p:sp>
      <p:sp>
        <p:nvSpPr>
          <p:cNvPr id="2071" name="TextBox 39"/>
          <p:cNvSpPr txBox="1">
            <a:spLocks noChangeArrowheads="1"/>
          </p:cNvSpPr>
          <p:nvPr/>
        </p:nvSpPr>
        <p:spPr bwMode="auto">
          <a:xfrm>
            <a:off x="3276600" y="2924175"/>
            <a:ext cx="503238" cy="247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/>
              <a:t>(-7,6)</a:t>
            </a:r>
          </a:p>
        </p:txBody>
      </p:sp>
      <p:pic>
        <p:nvPicPr>
          <p:cNvPr id="2072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2997200"/>
            <a:ext cx="26638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TextBox 41"/>
          <p:cNvSpPr txBox="1">
            <a:spLocks noChangeArrowheads="1"/>
          </p:cNvSpPr>
          <p:nvPr/>
        </p:nvSpPr>
        <p:spPr bwMode="auto">
          <a:xfrm>
            <a:off x="6659563" y="4724400"/>
            <a:ext cx="201612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Reflect X in the line y = </a:t>
            </a:r>
            <a:r>
              <a:rPr lang="en-GB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160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19</cp:revision>
  <dcterms:created xsi:type="dcterms:W3CDTF">2014-07-24T18:08:34Z</dcterms:created>
  <dcterms:modified xsi:type="dcterms:W3CDTF">2015-03-17T14:25:56Z</dcterms:modified>
</cp:coreProperties>
</file>