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8FCB1-39A9-4115-9AA9-D9125C54BAB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F6759-B823-4AC0-88FC-12453423A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54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4968552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220072" y="2420888"/>
            <a:ext cx="3744416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2784" y="239321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90378" y="1092806"/>
            <a:ext cx="2633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What is the difference between the following words:</a:t>
            </a:r>
          </a:p>
          <a:p>
            <a:r>
              <a:rPr lang="en-GB" sz="1600" dirty="0" smtClean="0"/>
              <a:t>Expression, equation, identity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04776" y="2690253"/>
            <a:ext cx="47525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 smtClean="0"/>
              <a:t>Circle the expressions below: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2n + 7       3n + 1 = 4       7n    5(2n – 1)       6n = 2 + y</a:t>
            </a:r>
          </a:p>
          <a:p>
            <a:pPr marL="342900" indent="-342900">
              <a:buAutoNum type="alphaLcParenR"/>
            </a:pPr>
            <a:endParaRPr lang="en-GB" sz="1400" dirty="0"/>
          </a:p>
          <a:p>
            <a:r>
              <a:rPr lang="en-GB" sz="1400" dirty="0" smtClean="0"/>
              <a:t>2) Halley is n years old. Her brother John is 5 years older than Halley. Write an expression for John’s age.   </a:t>
            </a:r>
          </a:p>
          <a:p>
            <a:endParaRPr lang="en-GB" sz="1400" dirty="0"/>
          </a:p>
          <a:p>
            <a:r>
              <a:rPr lang="en-GB" sz="1400" dirty="0" smtClean="0"/>
              <a:t>3) Collin plants y carrots. He plants twice as many parsnips a he does carrots. Write an expression for the number of parsnips he planted. </a:t>
            </a:r>
          </a:p>
          <a:p>
            <a:endParaRPr lang="en-GB" sz="1400" dirty="0"/>
          </a:p>
          <a:p>
            <a:r>
              <a:rPr lang="en-GB" sz="1400" dirty="0" smtClean="0"/>
              <a:t>4) There are c cakes in a box. Sarah has two boxes of cakes. She then gives 3 cakes to Bob. Write an expression for the number of cakes Sarah now has. </a:t>
            </a:r>
          </a:p>
          <a:p>
            <a:endParaRPr lang="en-GB" sz="1400" dirty="0"/>
          </a:p>
          <a:p>
            <a:r>
              <a:rPr lang="en-GB" sz="1400" dirty="0" smtClean="0"/>
              <a:t>5) </a:t>
            </a:r>
            <a:r>
              <a:rPr lang="en-GB" sz="1400" dirty="0"/>
              <a:t>Neil has m marbles in a bag. His friend Terry has 3 less marbles than Neil. Their other friend George has twice as many marbles as Neil. Write an expression for the total number of marbles they have between them. </a:t>
            </a:r>
          </a:p>
          <a:p>
            <a:endParaRPr lang="en-GB" sz="1400" dirty="0" smtClean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92080" y="2990852"/>
            <a:ext cx="360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Barry is an estate agent.</a:t>
            </a:r>
          </a:p>
          <a:p>
            <a:r>
              <a:rPr lang="en-GB" sz="1400" dirty="0" smtClean="0"/>
              <a:t>In January he sold </a:t>
            </a:r>
            <a:r>
              <a:rPr lang="en-GB" sz="1400" dirty="0"/>
              <a:t>y</a:t>
            </a:r>
            <a:r>
              <a:rPr lang="en-GB" sz="1400" dirty="0" smtClean="0"/>
              <a:t> houses.</a:t>
            </a:r>
          </a:p>
          <a:p>
            <a:r>
              <a:rPr lang="en-GB" sz="1400" dirty="0" smtClean="0"/>
              <a:t>In February he sold 7 more houses than he did in January.</a:t>
            </a:r>
          </a:p>
          <a:p>
            <a:r>
              <a:rPr lang="en-GB" sz="1400" dirty="0" smtClean="0"/>
              <a:t>In March he sold twice as many houses as he did in February.</a:t>
            </a:r>
          </a:p>
          <a:p>
            <a:r>
              <a:rPr lang="en-GB" sz="1400" dirty="0" smtClean="0"/>
              <a:t>In April he sold 4 less houses than he did in January.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Write an expression for the total number of houses he sold altogether over the 4 months.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If Barry sold a total of 52 houses over the 4 months, how many houses did he sell in January? </a:t>
            </a:r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09280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Expression</a:t>
            </a:r>
          </a:p>
          <a:p>
            <a:r>
              <a:rPr lang="en-GB" dirty="0" smtClean="0"/>
              <a:t>Simplify</a:t>
            </a:r>
          </a:p>
          <a:p>
            <a:r>
              <a:rPr lang="en-GB" dirty="0" smtClean="0"/>
              <a:t>Term</a:t>
            </a:r>
          </a:p>
          <a:p>
            <a:r>
              <a:rPr lang="en-GB" dirty="0" smtClean="0"/>
              <a:t>Coefficient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45834" y="892333"/>
            <a:ext cx="28707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 </a:t>
            </a:r>
          </a:p>
          <a:p>
            <a:r>
              <a:rPr lang="en-GB" sz="1600" dirty="0"/>
              <a:t>Where there is a coefficient of 1, there is no need to write the “1” – e.g. we write “y” and not “1y”.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0527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Key words – write a dictionary entry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Label diagrams  with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Unscramble anagrams to form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Use key words in sentences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05273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History of the topic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Real life application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Career which uses the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6176" y="105273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Worked example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Come up with a method of remembering – rhyme, acronym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299695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Questions which allow the pupils to practise the skills they have learnt in class.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Can be broken into two sections to build up to the final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29969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real life problem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Exam style question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the step of learning.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in combination with others to solve </a:t>
            </a:r>
            <a:r>
              <a:rPr lang="en-GB" sz="1200" smtClean="0">
                <a:latin typeface="Comic Sans MS" pitchFamily="66" charset="0"/>
              </a:rPr>
              <a:t>a problem.</a:t>
            </a:r>
            <a:endParaRPr lang="en-GB" sz="12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395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8</cp:revision>
  <cp:lastPrinted>2017-10-03T07:25:09Z</cp:lastPrinted>
  <dcterms:created xsi:type="dcterms:W3CDTF">2015-07-15T07:44:14Z</dcterms:created>
  <dcterms:modified xsi:type="dcterms:W3CDTF">2018-01-14T16:21:40Z</dcterms:modified>
</cp:coreProperties>
</file>