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77050" cy="96567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451F2-EAC4-49CE-93D7-D17242D627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2E0D5-3234-427A-B360-6F3FAC7ED2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1A506-97E1-4D6F-9FFB-E0F84185F2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A7341-5A2A-48D3-AEF5-3897717D45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3A9AA-E664-4C19-9152-615B1C9039E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4AD55-6364-4DFC-B1F9-86DDE82DCB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9D915-62D8-44B2-A575-AC7171D181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2C82-DF80-4017-A926-6A425EB2F0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6600B-4CA8-4891-B6D9-E17F2A2BE5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9FCF5-F8FA-4473-A2E3-9AAE133DB7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71C03-45C6-4549-9F91-932C12DAC7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BB7043E-D718-42AE-AD4A-6A6476546C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erichotechnology.com/marketing/the-5-cogs-in-the-online-machine-available-lucky-rich-smart-and-visionary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71438"/>
            <a:ext cx="313184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0" y="1844824"/>
            <a:ext cx="6084168" cy="501317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4" name="WordArt 12"/>
          <p:cNvSpPr>
            <a:spLocks noChangeArrowheads="1" noChangeShapeType="1" noTextEdit="1"/>
          </p:cNvSpPr>
          <p:nvPr/>
        </p:nvSpPr>
        <p:spPr bwMode="auto">
          <a:xfrm>
            <a:off x="1403648" y="1916832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5" name="WordArt 13"/>
          <p:cNvSpPr>
            <a:spLocks noChangeArrowheads="1" noChangeShapeType="1" noTextEdit="1"/>
          </p:cNvSpPr>
          <p:nvPr/>
        </p:nvSpPr>
        <p:spPr bwMode="auto">
          <a:xfrm rot="16200000">
            <a:off x="5723930" y="4005262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6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8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0" name="Picture 33" descr="cogs-300x2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628800"/>
            <a:ext cx="13573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TextBox 1"/>
          <p:cNvSpPr txBox="1">
            <a:spLocks noChangeArrowheads="1"/>
          </p:cNvSpPr>
          <p:nvPr/>
        </p:nvSpPr>
        <p:spPr bwMode="auto">
          <a:xfrm>
            <a:off x="142874" y="404813"/>
            <a:ext cx="278605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>
                <a:latin typeface="Comic Sans MS" pitchFamily="66" charset="0"/>
              </a:rPr>
              <a:t>Place </a:t>
            </a:r>
            <a:r>
              <a:rPr lang="en-GB" dirty="0" smtClean="0">
                <a:latin typeface="Comic Sans MS" pitchFamily="66" charset="0"/>
              </a:rPr>
              <a:t>value</a:t>
            </a:r>
            <a:r>
              <a:rPr lang="en-GB" smtClean="0">
                <a:latin typeface="Comic Sans MS" pitchFamily="66" charset="0"/>
              </a:rPr>
              <a:t>, </a:t>
            </a:r>
            <a:r>
              <a:rPr lang="en-GB" smtClean="0">
                <a:latin typeface="Comic Sans MS" pitchFamily="66" charset="0"/>
              </a:rPr>
              <a:t>digit</a:t>
            </a:r>
            <a:r>
              <a:rPr lang="en-GB" dirty="0" smtClean="0">
                <a:latin typeface="Comic Sans MS" pitchFamily="66" charset="0"/>
              </a:rPr>
              <a:t>, </a:t>
            </a:r>
            <a:r>
              <a:rPr lang="en-GB" dirty="0" smtClean="0">
                <a:latin typeface="Comic Sans MS" pitchFamily="66" charset="0"/>
              </a:rPr>
              <a:t>integer</a:t>
            </a:r>
            <a:r>
              <a:rPr lang="en-GB" dirty="0" smtClean="0">
                <a:latin typeface="Comic Sans MS" pitchFamily="66" charset="0"/>
              </a:rPr>
              <a:t>, units, </a:t>
            </a:r>
            <a:r>
              <a:rPr lang="en-GB" dirty="0" smtClean="0">
                <a:latin typeface="Comic Sans MS" pitchFamily="66" charset="0"/>
              </a:rPr>
              <a:t>tens, </a:t>
            </a:r>
            <a:r>
              <a:rPr lang="en-GB" dirty="0" smtClean="0">
                <a:latin typeface="Comic Sans MS" pitchFamily="66" charset="0"/>
              </a:rPr>
              <a:t>hundreds, thousands, millions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2062" name="TextBox 2"/>
          <p:cNvSpPr txBox="1">
            <a:spLocks noChangeArrowheads="1"/>
          </p:cNvSpPr>
          <p:nvPr/>
        </p:nvSpPr>
        <p:spPr bwMode="auto">
          <a:xfrm>
            <a:off x="3276600" y="404813"/>
            <a:ext cx="280756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latin typeface="Comic Sans MS" pitchFamily="66" charset="0"/>
              </a:rPr>
              <a:t>Use the website to find out your age in seconds </a:t>
            </a:r>
            <a:r>
              <a:rPr lang="en-GB" i="1" dirty="0" smtClean="0">
                <a:latin typeface="Comic Sans MS" pitchFamily="66" charset="0"/>
              </a:rPr>
              <a:t>http://www.mathcats.com/explore/age/calculator.html!</a:t>
            </a:r>
            <a:endParaRPr lang="en-GB" i="1" dirty="0">
              <a:latin typeface="Comic Sans MS" pitchFamily="66" charset="0"/>
            </a:endParaRPr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04664"/>
            <a:ext cx="2811548" cy="12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492896"/>
            <a:ext cx="5599597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6200000">
            <a:off x="5552642" y="3528480"/>
            <a:ext cx="4519438" cy="172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9</cp:revision>
  <cp:lastPrinted>2014-09-25T20:54:02Z</cp:lastPrinted>
  <dcterms:created xsi:type="dcterms:W3CDTF">2014-07-24T18:08:34Z</dcterms:created>
  <dcterms:modified xsi:type="dcterms:W3CDTF">2015-02-19T14:26:23Z</dcterms:modified>
</cp:coreProperties>
</file>