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E510-ABA2-4F47-81EE-C7F57619A499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70C1-0E43-45DA-9BF8-2ADF3B0AE2F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614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592F8-197F-4622-BDE9-F729B27EB517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6D97C-805F-4D88-A1EF-5C5BA75519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965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637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637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926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4601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464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974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15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938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167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650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9850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009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4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353C3-B784-45D9-BD8B-428D79434D13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354F-D7AF-46F0-A7E8-02BBE9AC6D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462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 </a:t>
            </a:r>
            <a:r>
              <a:rPr lang="en-GB" u="sng" dirty="0" smtClean="0">
                <a:latin typeface="Comic Sans MS" pitchFamily="66" charset="0"/>
              </a:rPr>
              <a:t>Ratio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: 6</a:t>
            </a:r>
            <a:r>
              <a:rPr lang="en-GB" u="sng" baseline="30000" dirty="0" smtClean="0">
                <a:latin typeface="Comic Sans MS" pitchFamily="66" charset="0"/>
              </a:rPr>
              <a:t>th</a:t>
            </a:r>
            <a:r>
              <a:rPr lang="en-GB" u="sng" dirty="0" smtClean="0">
                <a:latin typeface="Comic Sans MS" pitchFamily="66" charset="0"/>
              </a:rPr>
              <a:t> December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on: </a:t>
            </a:r>
            <a:r>
              <a:rPr lang="en-GB" u="sng" dirty="0" smtClean="0">
                <a:latin typeface="Comic Sans MS" pitchFamily="66" charset="0"/>
              </a:rPr>
              <a:t>Friday 9</a:t>
            </a:r>
            <a:r>
              <a:rPr lang="en-GB" u="sng" baseline="30000" dirty="0" smtClean="0">
                <a:latin typeface="Comic Sans MS" pitchFamily="66" charset="0"/>
              </a:rPr>
              <a:t>th</a:t>
            </a:r>
            <a:r>
              <a:rPr lang="en-GB" u="sng" dirty="0" smtClean="0">
                <a:latin typeface="Comic Sans MS" pitchFamily="66" charset="0"/>
              </a:rPr>
              <a:t> December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You and a friend buy a £5</a:t>
            </a:r>
          </a:p>
          <a:p>
            <a:r>
              <a:rPr lang="en-GB" dirty="0">
                <a:solidFill>
                  <a:schemeClr val="tx1"/>
                </a:solidFill>
              </a:rPr>
              <a:t>scratch card, you hand </a:t>
            </a:r>
            <a:r>
              <a:rPr lang="en-GB" dirty="0" smtClean="0">
                <a:solidFill>
                  <a:schemeClr val="tx1"/>
                </a:solidFill>
              </a:rPr>
              <a:t>over £3 </a:t>
            </a:r>
            <a:r>
              <a:rPr lang="en-GB" dirty="0">
                <a:solidFill>
                  <a:schemeClr val="tx1"/>
                </a:solidFill>
              </a:rPr>
              <a:t>and your friend £2. </a:t>
            </a:r>
            <a:r>
              <a:rPr lang="en-GB" dirty="0" smtClean="0">
                <a:solidFill>
                  <a:schemeClr val="tx1"/>
                </a:solidFill>
              </a:rPr>
              <a:t>You win </a:t>
            </a:r>
            <a:r>
              <a:rPr lang="en-GB" dirty="0">
                <a:solidFill>
                  <a:schemeClr val="tx1"/>
                </a:solidFill>
              </a:rPr>
              <a:t>£2000 how much</a:t>
            </a:r>
          </a:p>
          <a:p>
            <a:r>
              <a:rPr lang="en-GB" dirty="0">
                <a:solidFill>
                  <a:schemeClr val="tx1"/>
                </a:solidFill>
              </a:rPr>
              <a:t>money should you each get?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/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/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/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/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/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9253" y="1115452"/>
            <a:ext cx="11988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Fraction</a:t>
            </a:r>
          </a:p>
          <a:p>
            <a:r>
              <a:rPr lang="en-GB" dirty="0" smtClean="0"/>
              <a:t>Parts</a:t>
            </a:r>
          </a:p>
          <a:p>
            <a:r>
              <a:rPr lang="en-GB" dirty="0" smtClean="0"/>
              <a:t>Ratio</a:t>
            </a:r>
          </a:p>
          <a:p>
            <a:r>
              <a:rPr lang="en-GB" dirty="0" smtClean="0"/>
              <a:t>Proportion</a:t>
            </a:r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071727" y="1076111"/>
            <a:ext cx="2592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Estimate what proportion</a:t>
            </a:r>
          </a:p>
          <a:p>
            <a:r>
              <a:rPr lang="en-GB" dirty="0" smtClean="0"/>
              <a:t>of the year you spend in</a:t>
            </a:r>
          </a:p>
          <a:p>
            <a:r>
              <a:rPr lang="en-GB" dirty="0" smtClean="0"/>
              <a:t>school.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825" y="1190914"/>
            <a:ext cx="1702383" cy="97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48" y="5373154"/>
            <a:ext cx="5475780" cy="79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142" y="3140968"/>
            <a:ext cx="4953372" cy="69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5799" y="4301456"/>
            <a:ext cx="1947861" cy="842962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84328" y="4221088"/>
            <a:ext cx="2403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is wrong with this</a:t>
            </a:r>
          </a:p>
          <a:p>
            <a:r>
              <a:rPr lang="en-GB" dirty="0" smtClean="0"/>
              <a:t>statement?</a:t>
            </a:r>
          </a:p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04584" y="2550298"/>
            <a:ext cx="462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Fill in the missing numbers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575732" y="660610"/>
            <a:ext cx="13546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/>
              <a:t>Use the ratio</a:t>
            </a:r>
          </a:p>
          <a:p>
            <a:r>
              <a:rPr lang="en-GB" sz="1700" dirty="0" smtClean="0"/>
              <a:t>box to show</a:t>
            </a:r>
          </a:p>
          <a:p>
            <a:r>
              <a:rPr lang="en-GB" sz="1700" dirty="0" smtClean="0"/>
              <a:t>the ratios.</a:t>
            </a:r>
            <a:br>
              <a:rPr lang="en-GB" sz="1700" dirty="0" smtClean="0"/>
            </a:br>
            <a:r>
              <a:rPr lang="en-GB" sz="1700" dirty="0" smtClean="0"/>
              <a:t>Look for links</a:t>
            </a:r>
          </a:p>
          <a:p>
            <a:r>
              <a:rPr lang="en-GB" sz="1700" dirty="0" smtClean="0"/>
              <a:t>vertical or </a:t>
            </a:r>
          </a:p>
          <a:p>
            <a:r>
              <a:rPr lang="en-GB" sz="1700" dirty="0" smtClean="0"/>
              <a:t>horizontal</a:t>
            </a:r>
          </a:p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687970" y="197696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045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 </a:t>
            </a:r>
            <a:r>
              <a:rPr lang="en-GB" u="sng" dirty="0" smtClean="0">
                <a:latin typeface="Comic Sans MS" pitchFamily="66" charset="0"/>
              </a:rPr>
              <a:t>Ratio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: 6</a:t>
            </a:r>
            <a:r>
              <a:rPr lang="en-GB" u="sng" baseline="30000" dirty="0" smtClean="0">
                <a:latin typeface="Comic Sans MS" pitchFamily="66" charset="0"/>
              </a:rPr>
              <a:t>th</a:t>
            </a:r>
            <a:r>
              <a:rPr lang="en-GB" u="sng" dirty="0" smtClean="0">
                <a:latin typeface="Comic Sans MS" pitchFamily="66" charset="0"/>
              </a:rPr>
              <a:t> December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on: </a:t>
            </a:r>
            <a:r>
              <a:rPr lang="en-GB" u="sng" dirty="0" smtClean="0">
                <a:latin typeface="Comic Sans MS" pitchFamily="66" charset="0"/>
              </a:rPr>
              <a:t>Friday 9</a:t>
            </a:r>
            <a:r>
              <a:rPr lang="en-GB" u="sng" baseline="30000" dirty="0" smtClean="0">
                <a:latin typeface="Comic Sans MS" pitchFamily="66" charset="0"/>
              </a:rPr>
              <a:t>th</a:t>
            </a:r>
            <a:r>
              <a:rPr lang="en-GB" u="sng" dirty="0" smtClean="0">
                <a:latin typeface="Comic Sans MS" pitchFamily="66" charset="0"/>
              </a:rPr>
              <a:t> December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You and a friend buy a £5</a:t>
            </a:r>
          </a:p>
          <a:p>
            <a:r>
              <a:rPr lang="en-GB" dirty="0">
                <a:solidFill>
                  <a:schemeClr val="tx1"/>
                </a:solidFill>
              </a:rPr>
              <a:t>scratch card, you hand </a:t>
            </a:r>
            <a:r>
              <a:rPr lang="en-GB" dirty="0" smtClean="0">
                <a:solidFill>
                  <a:schemeClr val="tx1"/>
                </a:solidFill>
              </a:rPr>
              <a:t>over £3 </a:t>
            </a:r>
            <a:r>
              <a:rPr lang="en-GB" dirty="0">
                <a:solidFill>
                  <a:schemeClr val="tx1"/>
                </a:solidFill>
              </a:rPr>
              <a:t>and your friend £2. </a:t>
            </a:r>
            <a:r>
              <a:rPr lang="en-GB" dirty="0" smtClean="0">
                <a:solidFill>
                  <a:schemeClr val="tx1"/>
                </a:solidFill>
              </a:rPr>
              <a:t>You win </a:t>
            </a:r>
            <a:r>
              <a:rPr lang="en-GB" dirty="0">
                <a:solidFill>
                  <a:schemeClr val="tx1"/>
                </a:solidFill>
              </a:rPr>
              <a:t>£2000 how much</a:t>
            </a:r>
          </a:p>
          <a:p>
            <a:r>
              <a:rPr lang="en-GB" dirty="0">
                <a:solidFill>
                  <a:schemeClr val="tx1"/>
                </a:solidFill>
              </a:rPr>
              <a:t>money should you each get?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/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/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/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/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/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9253" y="1115452"/>
            <a:ext cx="11988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Fraction</a:t>
            </a:r>
          </a:p>
          <a:p>
            <a:r>
              <a:rPr lang="en-GB" dirty="0" smtClean="0"/>
              <a:t>Parts</a:t>
            </a:r>
          </a:p>
          <a:p>
            <a:r>
              <a:rPr lang="en-GB" dirty="0" smtClean="0"/>
              <a:t>Ratio</a:t>
            </a:r>
          </a:p>
          <a:p>
            <a:r>
              <a:rPr lang="en-GB" dirty="0" smtClean="0"/>
              <a:t>Proportion</a:t>
            </a:r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071727" y="1076111"/>
            <a:ext cx="2592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Estimate what proportion</a:t>
            </a:r>
          </a:p>
          <a:p>
            <a:r>
              <a:rPr lang="en-GB" dirty="0" smtClean="0"/>
              <a:t>of the year you spend in</a:t>
            </a:r>
          </a:p>
          <a:p>
            <a:r>
              <a:rPr lang="en-GB" dirty="0" smtClean="0"/>
              <a:t>school.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825" y="1190914"/>
            <a:ext cx="1702383" cy="97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48" y="5373154"/>
            <a:ext cx="5475780" cy="79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142" y="3140968"/>
            <a:ext cx="4953372" cy="69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5799" y="4301456"/>
            <a:ext cx="1947861" cy="842962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384328" y="4221088"/>
            <a:ext cx="2403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is wrong with this</a:t>
            </a:r>
          </a:p>
          <a:p>
            <a:r>
              <a:rPr lang="en-GB" dirty="0" smtClean="0"/>
              <a:t>statement?</a:t>
            </a:r>
          </a:p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04584" y="2550298"/>
            <a:ext cx="462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Fill in the missing numbers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575732" y="660610"/>
            <a:ext cx="13546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/>
              <a:t>Use the ratio</a:t>
            </a:r>
          </a:p>
          <a:p>
            <a:r>
              <a:rPr lang="en-GB" sz="1700" dirty="0" smtClean="0"/>
              <a:t>box to show</a:t>
            </a:r>
          </a:p>
          <a:p>
            <a:r>
              <a:rPr lang="en-GB" sz="1700" dirty="0" smtClean="0"/>
              <a:t>the ratios.</a:t>
            </a:r>
            <a:br>
              <a:rPr lang="en-GB" sz="1700" dirty="0" smtClean="0"/>
            </a:br>
            <a:r>
              <a:rPr lang="en-GB" sz="1700" dirty="0" smtClean="0"/>
              <a:t>Look for links</a:t>
            </a:r>
          </a:p>
          <a:p>
            <a:r>
              <a:rPr lang="en-GB" sz="1700" dirty="0" smtClean="0"/>
              <a:t>vertical or </a:t>
            </a:r>
          </a:p>
          <a:p>
            <a:r>
              <a:rPr lang="en-GB" sz="1700" dirty="0" smtClean="0"/>
              <a:t>horizontal</a:t>
            </a:r>
          </a:p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687970" y="197696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567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184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Braunton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SPittman</dc:creator>
  <cp:lastModifiedBy>Joanne Morgan</cp:lastModifiedBy>
  <cp:revision>2</cp:revision>
  <cp:lastPrinted>2016-12-06T10:41:37Z</cp:lastPrinted>
  <dcterms:created xsi:type="dcterms:W3CDTF">2016-12-06T10:29:53Z</dcterms:created>
  <dcterms:modified xsi:type="dcterms:W3CDTF">2016-12-07T19:00:45Z</dcterms:modified>
</cp:coreProperties>
</file>