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5613" cy="99393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210FE0-FB2D-4503-BF18-A570A83E047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3B5AEE-E2A9-46B3-8FE6-9CDFDE049EE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93C875-4928-4F28-8B74-65BF1E1C2A3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DBA0D1-0B8B-4C77-8EC8-8C504586727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D310C1-1AE6-4CEE-83DB-E2D7A259715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CC83E3-15E8-49A6-A749-AE4A7E3D447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5DD066-7C7D-4F40-959C-8F38630505D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42D93B-134E-43B3-AFE0-265185238BD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973BFC-9D36-4EBF-A828-A5A6D4EEAA3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015B71-1A86-421D-8581-16F06846F2B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2D125B-AB20-41E3-8B45-3BAA88D2377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A609EF8C-8277-4681-9415-35B4DEC6017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jerichotechnology.com/marketing/the-5-cogs-in-the-online-machine-available-lucky-rich-smart-and-visionary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142875" y="71438"/>
            <a:ext cx="2844800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71438" y="1989138"/>
            <a:ext cx="5940425" cy="47974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6156325" y="1989138"/>
            <a:ext cx="2879725" cy="47974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053" name="WordArt 9"/>
          <p:cNvSpPr>
            <a:spLocks noChangeArrowheads="1" noChangeShapeType="1" noTextEdit="1"/>
          </p:cNvSpPr>
          <p:nvPr/>
        </p:nvSpPr>
        <p:spPr bwMode="auto">
          <a:xfrm>
            <a:off x="971550" y="115888"/>
            <a:ext cx="1223963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Literacy</a:t>
            </a:r>
          </a:p>
        </p:txBody>
      </p:sp>
      <p:sp>
        <p:nvSpPr>
          <p:cNvPr id="2054" name="WordArt 12"/>
          <p:cNvSpPr>
            <a:spLocks noChangeArrowheads="1" noChangeShapeType="1" noTextEdit="1"/>
          </p:cNvSpPr>
          <p:nvPr/>
        </p:nvSpPr>
        <p:spPr bwMode="auto">
          <a:xfrm>
            <a:off x="192088" y="2089150"/>
            <a:ext cx="2232025" cy="3032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Skill Practice</a:t>
            </a:r>
          </a:p>
        </p:txBody>
      </p:sp>
      <p:sp>
        <p:nvSpPr>
          <p:cNvPr id="2055" name="WordArt 13"/>
          <p:cNvSpPr>
            <a:spLocks noChangeArrowheads="1" noChangeShapeType="1" noTextEdit="1"/>
          </p:cNvSpPr>
          <p:nvPr/>
        </p:nvSpPr>
        <p:spPr bwMode="auto">
          <a:xfrm>
            <a:off x="6877050" y="2060575"/>
            <a:ext cx="1512888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Stretch!</a:t>
            </a:r>
          </a:p>
        </p:txBody>
      </p:sp>
      <p:sp>
        <p:nvSpPr>
          <p:cNvPr id="2056" name="Rectangle 28"/>
          <p:cNvSpPr>
            <a:spLocks noChangeArrowheads="1"/>
          </p:cNvSpPr>
          <p:nvPr/>
        </p:nvSpPr>
        <p:spPr bwMode="auto">
          <a:xfrm>
            <a:off x="3132138" y="71438"/>
            <a:ext cx="2879725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057" name="WordArt 29"/>
          <p:cNvSpPr>
            <a:spLocks noChangeArrowheads="1" noChangeShapeType="1" noTextEdit="1"/>
          </p:cNvSpPr>
          <p:nvPr/>
        </p:nvSpPr>
        <p:spPr bwMode="auto">
          <a:xfrm>
            <a:off x="3924300" y="115888"/>
            <a:ext cx="1222375" cy="217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Research</a:t>
            </a:r>
          </a:p>
        </p:txBody>
      </p:sp>
      <p:sp>
        <p:nvSpPr>
          <p:cNvPr id="2058" name="Rectangle 30"/>
          <p:cNvSpPr>
            <a:spLocks noChangeArrowheads="1"/>
          </p:cNvSpPr>
          <p:nvPr/>
        </p:nvSpPr>
        <p:spPr bwMode="auto">
          <a:xfrm>
            <a:off x="6156325" y="71438"/>
            <a:ext cx="2879725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059" name="WordArt 31"/>
          <p:cNvSpPr>
            <a:spLocks noChangeArrowheads="1" noChangeShapeType="1" noTextEdit="1"/>
          </p:cNvSpPr>
          <p:nvPr/>
        </p:nvSpPr>
        <p:spPr bwMode="auto">
          <a:xfrm>
            <a:off x="6948488" y="115888"/>
            <a:ext cx="1223962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Memory</a:t>
            </a:r>
          </a:p>
        </p:txBody>
      </p:sp>
      <p:pic>
        <p:nvPicPr>
          <p:cNvPr id="2060" name="Picture 33" descr="cogs-300x26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5600" y="1412875"/>
            <a:ext cx="1357313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1" name="Text Box 34"/>
          <p:cNvSpPr txBox="1">
            <a:spLocks noChangeArrowheads="1"/>
          </p:cNvSpPr>
          <p:nvPr/>
        </p:nvSpPr>
        <p:spPr bwMode="auto">
          <a:xfrm>
            <a:off x="147638" y="373063"/>
            <a:ext cx="27368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1200">
                <a:latin typeface="Comic Sans MS" pitchFamily="66" charset="0"/>
              </a:rPr>
              <a:t>Un-jumble the following keywords</a:t>
            </a:r>
            <a:endParaRPr lang="en-GB" altLang="en-US" sz="1200">
              <a:latin typeface="Comic Sans MS" pitchFamily="66" charset="0"/>
            </a:endParaRPr>
          </a:p>
        </p:txBody>
      </p:sp>
      <p:sp>
        <p:nvSpPr>
          <p:cNvPr id="2062" name="Text Box 35"/>
          <p:cNvSpPr txBox="1">
            <a:spLocks noChangeArrowheads="1"/>
          </p:cNvSpPr>
          <p:nvPr/>
        </p:nvSpPr>
        <p:spPr bwMode="auto">
          <a:xfrm>
            <a:off x="3203575" y="354013"/>
            <a:ext cx="273685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1600">
                <a:latin typeface="Comic Sans MS" pitchFamily="66" charset="0"/>
              </a:rPr>
              <a:t>Find out about the Golden Ratio.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1600">
                <a:latin typeface="Comic Sans MS" pitchFamily="66" charset="0"/>
              </a:rPr>
              <a:t>Name 3 places where you might see the Golden Ratio.</a:t>
            </a:r>
            <a:endParaRPr lang="en-GB" altLang="en-US" sz="1600">
              <a:latin typeface="Comic Sans MS" pitchFamily="66" charset="0"/>
            </a:endParaRPr>
          </a:p>
        </p:txBody>
      </p:sp>
      <p:sp>
        <p:nvSpPr>
          <p:cNvPr id="2063" name="Text Box 181"/>
          <p:cNvSpPr txBox="1">
            <a:spLocks noChangeArrowheads="1"/>
          </p:cNvSpPr>
          <p:nvPr/>
        </p:nvSpPr>
        <p:spPr bwMode="auto">
          <a:xfrm>
            <a:off x="6156325" y="2711450"/>
            <a:ext cx="287972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Comic Sans MS" pitchFamily="66" charset="0"/>
              </a:rPr>
              <a:t>1. Sanah and Madiyah share some money in the ratio 4:3.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Comic Sans MS" pitchFamily="66" charset="0"/>
              </a:rPr>
              <a:t>Sanah gets £60. How much does Madiyah get?</a:t>
            </a:r>
            <a:endParaRPr lang="en-GB" altLang="en-US">
              <a:latin typeface="Comic Sans MS" pitchFamily="66" charset="0"/>
            </a:endParaRPr>
          </a:p>
        </p:txBody>
      </p:sp>
      <p:sp>
        <p:nvSpPr>
          <p:cNvPr id="27" name="Rectangle 26"/>
          <p:cNvSpPr/>
          <p:nvPr/>
        </p:nvSpPr>
        <p:spPr>
          <a:xfrm rot="1764238">
            <a:off x="309563" y="749300"/>
            <a:ext cx="736600" cy="358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indent="-285750" eaLnBrk="1" hangingPunct="1">
              <a:spcBef>
                <a:spcPts val="0"/>
              </a:spcBef>
              <a:defRPr/>
            </a:pPr>
            <a:r>
              <a:rPr lang="en-US" altLang="en-US" sz="1400" dirty="0">
                <a:latin typeface="Comic Sans MS" pitchFamily="66" charset="0"/>
              </a:rPr>
              <a:t>A trio</a:t>
            </a:r>
          </a:p>
        </p:txBody>
      </p:sp>
      <p:sp>
        <p:nvSpPr>
          <p:cNvPr id="28" name="Rectangle 27"/>
          <p:cNvSpPr/>
          <p:nvPr/>
        </p:nvSpPr>
        <p:spPr>
          <a:xfrm rot="20104380">
            <a:off x="1004888" y="730250"/>
            <a:ext cx="1181100" cy="3206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indent="-285750" eaLnBrk="1" hangingPunct="1">
              <a:spcBef>
                <a:spcPts val="0"/>
              </a:spcBef>
              <a:defRPr/>
            </a:pPr>
            <a:r>
              <a:rPr lang="en-GB" altLang="en-US" sz="1400" dirty="0">
                <a:latin typeface="Comic Sans MS" pitchFamily="66" charset="0"/>
              </a:rPr>
              <a:t>I Spy </a:t>
            </a:r>
            <a:r>
              <a:rPr lang="en-GB" altLang="en-US" sz="1400" dirty="0">
                <a:latin typeface="Comic Sans MS" pitchFamily="66" charset="0"/>
              </a:rPr>
              <a:t>film</a:t>
            </a:r>
          </a:p>
        </p:txBody>
      </p:sp>
      <p:sp>
        <p:nvSpPr>
          <p:cNvPr id="29" name="Rectangle 28"/>
          <p:cNvSpPr/>
          <p:nvPr/>
        </p:nvSpPr>
        <p:spPr>
          <a:xfrm rot="20828919">
            <a:off x="1955800" y="746125"/>
            <a:ext cx="808038" cy="336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indent="-285750" eaLnBrk="1" hangingPunct="1">
              <a:spcBef>
                <a:spcPts val="0"/>
              </a:spcBef>
              <a:defRPr/>
            </a:pPr>
            <a:r>
              <a:rPr lang="en-US" altLang="en-US" sz="1400" dirty="0">
                <a:latin typeface="Comic Sans MS" pitchFamily="66" charset="0"/>
              </a:rPr>
              <a:t>I dived</a:t>
            </a:r>
          </a:p>
        </p:txBody>
      </p:sp>
      <p:sp>
        <p:nvSpPr>
          <p:cNvPr id="30" name="Rectangle 29"/>
          <p:cNvSpPr/>
          <p:nvPr/>
        </p:nvSpPr>
        <p:spPr>
          <a:xfrm rot="21346133">
            <a:off x="1203325" y="1287463"/>
            <a:ext cx="1257300" cy="358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indent="-285750" eaLnBrk="1" hangingPunct="1">
              <a:spcBef>
                <a:spcPts val="0"/>
              </a:spcBef>
              <a:defRPr/>
            </a:pPr>
            <a:r>
              <a:rPr lang="en-US" altLang="en-US" sz="1400" dirty="0">
                <a:latin typeface="Comic Sans MS" pitchFamily="66" charset="0"/>
              </a:rPr>
              <a:t>No rip troop</a:t>
            </a:r>
          </a:p>
        </p:txBody>
      </p:sp>
      <p:sp>
        <p:nvSpPr>
          <p:cNvPr id="2068" name="TextBox 3"/>
          <p:cNvSpPr txBox="1">
            <a:spLocks noChangeArrowheads="1"/>
          </p:cNvSpPr>
          <p:nvPr/>
        </p:nvSpPr>
        <p:spPr bwMode="auto">
          <a:xfrm>
            <a:off x="71438" y="4292600"/>
            <a:ext cx="6043612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buFontTx/>
              <a:buAutoNum type="arabicPeriod" startAt="2"/>
            </a:pPr>
            <a:r>
              <a:rPr lang="en-GB" altLang="en-US" sz="1600">
                <a:latin typeface="Comic Sans MS" pitchFamily="66" charset="0"/>
              </a:rPr>
              <a:t>Share £25 in the ratio 2:3</a:t>
            </a:r>
          </a:p>
          <a:p>
            <a:pPr marL="342900" indent="-342900" eaLnBrk="1" hangingPunct="1"/>
            <a:endParaRPr lang="en-GB" altLang="en-US" sz="1600">
              <a:latin typeface="Comic Sans MS" pitchFamily="66" charset="0"/>
            </a:endParaRPr>
          </a:p>
          <a:p>
            <a:pPr marL="342900" indent="-342900" eaLnBrk="1" hangingPunct="1">
              <a:buFontTx/>
              <a:buAutoNum type="arabicPeriod" startAt="3"/>
            </a:pPr>
            <a:r>
              <a:rPr lang="en-GB" altLang="en-US" sz="1600">
                <a:latin typeface="Comic Sans MS" pitchFamily="66" charset="0"/>
              </a:rPr>
              <a:t>In a maths club there are boys and girls in the ratio 2:5. There are 28 people altogether. How many boys and girls are there?</a:t>
            </a:r>
          </a:p>
          <a:p>
            <a:pPr marL="342900" indent="-342900" eaLnBrk="1" hangingPunct="1"/>
            <a:endParaRPr lang="en-GB" altLang="en-US" sz="1600">
              <a:latin typeface="Comic Sans MS" pitchFamily="66" charset="0"/>
            </a:endParaRPr>
          </a:p>
          <a:p>
            <a:pPr marL="342900" indent="-342900" eaLnBrk="1" hangingPunct="1">
              <a:buFontTx/>
              <a:buAutoNum type="arabicPeriod" startAt="4"/>
            </a:pPr>
            <a:r>
              <a:rPr lang="en-GB" altLang="en-US" sz="1600">
                <a:latin typeface="Comic Sans MS" pitchFamily="66" charset="0"/>
              </a:rPr>
              <a:t>Mr Ladak shares sweets out between Aisha, Bartek and Connor in the ratio 5:3:1. He has 45 sweets in total. How many sweets does each person get?</a:t>
            </a:r>
          </a:p>
        </p:txBody>
      </p:sp>
      <p:sp>
        <p:nvSpPr>
          <p:cNvPr id="2069" name="Text Box 35"/>
          <p:cNvSpPr txBox="1">
            <a:spLocks noChangeArrowheads="1"/>
          </p:cNvSpPr>
          <p:nvPr/>
        </p:nvSpPr>
        <p:spPr bwMode="auto">
          <a:xfrm>
            <a:off x="6265863" y="495300"/>
            <a:ext cx="273685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1600">
                <a:latin typeface="Comic Sans MS" pitchFamily="66" charset="0"/>
              </a:rPr>
              <a:t>Teach a friend or a member of your family how to go about dividing £80 in the ratio 3:5.</a:t>
            </a:r>
            <a:endParaRPr lang="en-GB" altLang="en-US" sz="1600">
              <a:latin typeface="Comic Sans MS" pitchFamily="66" charset="0"/>
            </a:endParaRPr>
          </a:p>
        </p:txBody>
      </p:sp>
      <p:pic>
        <p:nvPicPr>
          <p:cNvPr id="2070" name="Picture 7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8288" y="2992438"/>
            <a:ext cx="5583237" cy="130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71" name="Text Box 35"/>
          <p:cNvSpPr txBox="1">
            <a:spLocks noChangeArrowheads="1"/>
          </p:cNvSpPr>
          <p:nvPr/>
        </p:nvSpPr>
        <p:spPr bwMode="auto">
          <a:xfrm>
            <a:off x="268288" y="2573338"/>
            <a:ext cx="37274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1600">
                <a:latin typeface="Comic Sans MS" pitchFamily="66" charset="0"/>
              </a:rPr>
              <a:t>1. Simplify these ratios.</a:t>
            </a:r>
          </a:p>
        </p:txBody>
      </p:sp>
      <p:sp>
        <p:nvSpPr>
          <p:cNvPr id="2072" name="Text Box 181"/>
          <p:cNvSpPr txBox="1">
            <a:spLocks noChangeArrowheads="1"/>
          </p:cNvSpPr>
          <p:nvPr/>
        </p:nvSpPr>
        <p:spPr bwMode="auto">
          <a:xfrm>
            <a:off x="6156325" y="4868863"/>
            <a:ext cx="287972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Comic Sans MS" pitchFamily="66" charset="0"/>
              </a:rPr>
              <a:t>2. The angles in a quadrilateral are in the ratio 3:2:2:5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Comic Sans MS" pitchFamily="66" charset="0"/>
              </a:rPr>
              <a:t>What is the size of the biggest angle?</a:t>
            </a:r>
            <a:endParaRPr lang="en-GB" alt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20469</TotalTime>
  <Words>177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Default Design</vt:lpstr>
      <vt:lpstr>Slide 1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FOS</dc:creator>
  <cp:lastModifiedBy>Joanne Morgan</cp:lastModifiedBy>
  <cp:revision>25</cp:revision>
  <cp:lastPrinted>2015-10-06T21:16:15Z</cp:lastPrinted>
  <dcterms:created xsi:type="dcterms:W3CDTF">2014-07-24T18:08:34Z</dcterms:created>
  <dcterms:modified xsi:type="dcterms:W3CDTF">2015-10-11T10:59:52Z</dcterms:modified>
</cp:coreProperties>
</file>