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0A3E-5360-4CCA-92A8-BF3B9EFC3398}" type="datetimeFigureOut">
              <a:rPr lang="en-GB" smtClean="0"/>
              <a:pPr/>
              <a:t>03/10/2015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3AA2-74AD-4B6A-92EC-4216A8DE89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56159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41856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03/10/2015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03/10/2015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03/10/2015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03/10/2015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1316-8B4D-42C5-99C6-235553C3CC7B}" type="datetimeFigureOut">
              <a:rPr lang="en-GB" smtClean="0"/>
              <a:pPr/>
              <a:t>03/10/2015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Title:-</a:t>
            </a:r>
            <a:r>
              <a:rPr lang="en-GB" u="sng" dirty="0" smtClean="0">
                <a:latin typeface="Comic Sans MS" pitchFamily="66" charset="0"/>
              </a:rPr>
              <a:t>Properties of Quadrilaterals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88640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Due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6144" y="67622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Unscramble these anagrams:</a:t>
            </a:r>
          </a:p>
          <a:p>
            <a:pPr marL="228600" indent="-228600">
              <a:buAutoNum type="arabicParenR"/>
            </a:pPr>
            <a:r>
              <a:rPr lang="en-GB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tiek</a:t>
            </a:r>
          </a:p>
          <a:p>
            <a:pPr marL="228600" indent="-228600">
              <a:buAutoNum type="arabicParenR"/>
            </a:pPr>
            <a:r>
              <a:rPr lang="en-GB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qruesa</a:t>
            </a:r>
          </a:p>
          <a:p>
            <a:pPr marL="228600" indent="-228600">
              <a:buAutoNum type="arabicParenR"/>
            </a:pPr>
            <a:r>
              <a:rPr lang="en-GB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surobhm</a:t>
            </a:r>
          </a:p>
          <a:p>
            <a:pPr marL="228600" indent="-228600">
              <a:buAutoNum type="arabicParenR"/>
            </a:pPr>
            <a:r>
              <a:rPr lang="en-GB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malgorallprae</a:t>
            </a:r>
          </a:p>
          <a:p>
            <a:pPr marL="228600" indent="-228600">
              <a:buAutoNum type="arabicParenR"/>
            </a:pPr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What is the name of this shape?</a:t>
            </a:r>
          </a:p>
          <a:p>
            <a:endParaRPr lang="en-GB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Parallel</a:t>
            </a:r>
            <a:r>
              <a:rPr lang="en-GB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ogram has two pairs of </a:t>
            </a:r>
            <a:r>
              <a:rPr lang="en-GB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parallel</a:t>
            </a:r>
            <a:r>
              <a:rPr lang="en-GB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sides.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Trapezium has exactly one pair of parallel sides. Looks like a trapeze wire.</a:t>
            </a:r>
            <a:endParaRPr lang="en-GB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79512" y="2411596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1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List 4 properties a square and a rectangle share.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What is the difference between a parallelogram and a rhombus?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Label the equal sides and parallel sides on this isosceles trapezium.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Which quadrilaterals have rotational symmetry of order 2?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What is special about the diagonals of a kite?</a:t>
            </a:r>
            <a:endParaRPr lang="en-GB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 rectangle is a parallelogram. Name two more quadrilaterals that are also parallelograms.</a:t>
            </a:r>
          </a:p>
          <a:p>
            <a:endParaRPr lang="en-GB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Can a trapezium contain two right angles? Justify your answer.</a:t>
            </a:r>
          </a:p>
          <a:p>
            <a:endParaRPr lang="en-GB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62563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  <p:pic>
        <p:nvPicPr>
          <p:cNvPr id="1026" name="Picture 2" descr="http://2.bp.blogspot.com/_nD_R3gXtq2Y/S8d5MK8ESzI/AAAAAAAAAUk/P377CoeqqwE/s400/Arrowhea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44374" y="1182482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rapezoid 1"/>
          <p:cNvSpPr/>
          <p:nvPr/>
        </p:nvSpPr>
        <p:spPr>
          <a:xfrm>
            <a:off x="1693896" y="4535832"/>
            <a:ext cx="1656184" cy="720080"/>
          </a:xfrm>
          <a:prstGeom prst="trapezoid">
            <a:avLst>
              <a:gd name="adj" fmla="val 6859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131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Pip</dc:creator>
  <cp:lastModifiedBy>Joanne Morgan</cp:lastModifiedBy>
  <cp:revision>5</cp:revision>
  <dcterms:created xsi:type="dcterms:W3CDTF">2015-07-15T07:44:14Z</dcterms:created>
  <dcterms:modified xsi:type="dcterms:W3CDTF">2015-10-03T19:55:50Z</dcterms:modified>
</cp:coreProperties>
</file>