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9144000" cy="6858000" type="screen4x3"/>
  <p:notesSz cx="9874250" cy="679767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313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592763" y="0"/>
            <a:ext cx="4279900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F1EDFFEC-E42C-4969-BD88-691A63E01A1A}" type="datetimeFigureOut">
              <a:rPr lang="en-GB"/>
              <a:pPr>
                <a:defRPr/>
              </a:pPr>
              <a:t>26/11/2014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278313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592763" y="6456363"/>
            <a:ext cx="4279900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3F15A898-AF6B-4C84-8B52-408D2FB6663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A3AF4D-275E-4C9C-8144-3049E6DE084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37B62D-C0D5-4BE7-ACF6-EF692FD6329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799B2A-CA36-4643-ADCE-FEFBB61AD55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7DBB60-0571-400A-A6CF-E6F47F8AD1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6A3A68-9B57-4FB3-9225-78BE99F2C4B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FB3AEE-D2EE-479F-BC43-C07CBB6FF7F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E7671E-C2F6-4058-BF12-20697EE889B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99834-4268-4F74-B1B6-23769A34F0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5C998A-E9D9-4C60-B160-EFCC3B06543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31A14F-C24A-4596-9666-694C064B1E1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E7770-4052-40BF-886E-E53E791AA49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6C212AE-E59D-4990-9DB3-64FE3BE63C9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jerichotechnology.com/marketing/the-5-cogs-in-the-online-machine-available-lucky-rich-smart-and-visionary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71438" y="71438"/>
            <a:ext cx="2916237" cy="177323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51" name="Rectangle 7"/>
          <p:cNvSpPr>
            <a:spLocks noChangeArrowheads="1"/>
          </p:cNvSpPr>
          <p:nvPr/>
        </p:nvSpPr>
        <p:spPr bwMode="auto">
          <a:xfrm>
            <a:off x="71438" y="1989138"/>
            <a:ext cx="5940425" cy="47974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52" name="Rectangle 8"/>
          <p:cNvSpPr>
            <a:spLocks noChangeArrowheads="1"/>
          </p:cNvSpPr>
          <p:nvPr/>
        </p:nvSpPr>
        <p:spPr bwMode="auto">
          <a:xfrm>
            <a:off x="6156325" y="1989138"/>
            <a:ext cx="2879725" cy="475138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53" name="WordArt 9"/>
          <p:cNvSpPr>
            <a:spLocks noChangeArrowheads="1" noChangeShapeType="1" noTextEdit="1"/>
          </p:cNvSpPr>
          <p:nvPr/>
        </p:nvSpPr>
        <p:spPr bwMode="auto">
          <a:xfrm>
            <a:off x="971550" y="115888"/>
            <a:ext cx="1223963" cy="2873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Literacy</a:t>
            </a:r>
          </a:p>
        </p:txBody>
      </p:sp>
      <p:sp>
        <p:nvSpPr>
          <p:cNvPr id="2054" name="WordArt 12"/>
          <p:cNvSpPr>
            <a:spLocks noChangeArrowheads="1" noChangeShapeType="1" noTextEdit="1"/>
          </p:cNvSpPr>
          <p:nvPr/>
        </p:nvSpPr>
        <p:spPr bwMode="auto">
          <a:xfrm>
            <a:off x="1476375" y="2060575"/>
            <a:ext cx="3167063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Skill Practice</a:t>
            </a:r>
          </a:p>
        </p:txBody>
      </p:sp>
      <p:sp>
        <p:nvSpPr>
          <p:cNvPr id="2055" name="WordArt 13"/>
          <p:cNvSpPr>
            <a:spLocks noChangeArrowheads="1" noChangeShapeType="1" noTextEdit="1"/>
          </p:cNvSpPr>
          <p:nvPr/>
        </p:nvSpPr>
        <p:spPr bwMode="auto">
          <a:xfrm>
            <a:off x="6877050" y="2060575"/>
            <a:ext cx="1512888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Stretch!</a:t>
            </a:r>
          </a:p>
        </p:txBody>
      </p:sp>
      <p:sp>
        <p:nvSpPr>
          <p:cNvPr id="2056" name="Rectangle 28"/>
          <p:cNvSpPr>
            <a:spLocks noChangeArrowheads="1"/>
          </p:cNvSpPr>
          <p:nvPr/>
        </p:nvSpPr>
        <p:spPr bwMode="auto">
          <a:xfrm>
            <a:off x="3132138" y="71438"/>
            <a:ext cx="2879725" cy="177323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57" name="WordArt 29"/>
          <p:cNvSpPr>
            <a:spLocks noChangeArrowheads="1" noChangeShapeType="1" noTextEdit="1"/>
          </p:cNvSpPr>
          <p:nvPr/>
        </p:nvSpPr>
        <p:spPr bwMode="auto">
          <a:xfrm>
            <a:off x="3924300" y="115888"/>
            <a:ext cx="1222375" cy="2174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Research</a:t>
            </a:r>
          </a:p>
        </p:txBody>
      </p:sp>
      <p:sp>
        <p:nvSpPr>
          <p:cNvPr id="2058" name="Rectangle 30"/>
          <p:cNvSpPr>
            <a:spLocks noChangeArrowheads="1"/>
          </p:cNvSpPr>
          <p:nvPr/>
        </p:nvSpPr>
        <p:spPr bwMode="auto">
          <a:xfrm>
            <a:off x="6156325" y="71438"/>
            <a:ext cx="2879725" cy="177323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59" name="WordArt 31"/>
          <p:cNvSpPr>
            <a:spLocks noChangeArrowheads="1" noChangeShapeType="1" noTextEdit="1"/>
          </p:cNvSpPr>
          <p:nvPr/>
        </p:nvSpPr>
        <p:spPr bwMode="auto">
          <a:xfrm>
            <a:off x="6948488" y="115888"/>
            <a:ext cx="1223962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Memory</a:t>
            </a:r>
          </a:p>
        </p:txBody>
      </p:sp>
      <p:pic>
        <p:nvPicPr>
          <p:cNvPr id="2060" name="Picture 33" descr="cogs-300x26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5600" y="1412875"/>
            <a:ext cx="1357313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1" name="TextBox 1"/>
          <p:cNvSpPr txBox="1">
            <a:spLocks noChangeArrowheads="1"/>
          </p:cNvSpPr>
          <p:nvPr/>
        </p:nvSpPr>
        <p:spPr bwMode="auto">
          <a:xfrm>
            <a:off x="107950" y="449263"/>
            <a:ext cx="30607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>
                <a:latin typeface="Comic Sans MS" pitchFamily="66" charset="0"/>
              </a:rPr>
              <a:t>Learn the following spellings:</a:t>
            </a:r>
          </a:p>
          <a:p>
            <a:r>
              <a:rPr lang="en-GB" sz="1600">
                <a:latin typeface="Comic Sans MS" pitchFamily="66" charset="0"/>
              </a:rPr>
              <a:t>Quadrilateral, Trapezium, Parallelogram, Deltoid, Rhombus, Rectangle, Square, Irregular</a:t>
            </a:r>
          </a:p>
        </p:txBody>
      </p:sp>
      <p:sp>
        <p:nvSpPr>
          <p:cNvPr id="2062" name="TextBox 13"/>
          <p:cNvSpPr txBox="1">
            <a:spLocks noChangeArrowheads="1"/>
          </p:cNvSpPr>
          <p:nvPr/>
        </p:nvSpPr>
        <p:spPr bwMode="auto">
          <a:xfrm>
            <a:off x="3203575" y="476250"/>
            <a:ext cx="262731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Comic Sans MS" pitchFamily="66" charset="0"/>
              </a:rPr>
              <a:t>Find some examples of where you might find quadrilaterals in real life</a:t>
            </a:r>
          </a:p>
        </p:txBody>
      </p:sp>
      <p:sp>
        <p:nvSpPr>
          <p:cNvPr id="2063" name="TextBox 14"/>
          <p:cNvSpPr txBox="1">
            <a:spLocks noChangeArrowheads="1"/>
          </p:cNvSpPr>
          <p:nvPr/>
        </p:nvSpPr>
        <p:spPr bwMode="auto">
          <a:xfrm>
            <a:off x="6300788" y="549275"/>
            <a:ext cx="2627312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Comic Sans MS" pitchFamily="66" charset="0"/>
              </a:rPr>
              <a:t>Interior angles of a quadrilateral add up to 360</a:t>
            </a:r>
            <a:r>
              <a:rPr lang="en-GB" baseline="30000">
                <a:latin typeface="Comic Sans MS" pitchFamily="66" charset="0"/>
              </a:rPr>
              <a:t>o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337300" y="2492375"/>
            <a:ext cx="2627313" cy="4156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>
                <a:latin typeface="Comic Sans MS" panose="030F0702030302020204" pitchFamily="66" charset="0"/>
              </a:rPr>
              <a:t>List all of the quadrilaterals which have:</a:t>
            </a:r>
          </a:p>
          <a:p>
            <a:pPr marL="342900" indent="-342900">
              <a:buFont typeface="+mj-lt"/>
              <a:buAutoNum type="alphaLcPeriod"/>
              <a:defRPr/>
            </a:pPr>
            <a:r>
              <a:rPr lang="en-GB" sz="2400" dirty="0">
                <a:latin typeface="Comic Sans MS" panose="030F0702030302020204" pitchFamily="66" charset="0"/>
              </a:rPr>
              <a:t>Four right angles</a:t>
            </a:r>
          </a:p>
          <a:p>
            <a:pPr marL="342900" indent="-342900">
              <a:buFont typeface="+mj-lt"/>
              <a:buAutoNum type="alphaLcPeriod"/>
              <a:defRPr/>
            </a:pPr>
            <a:r>
              <a:rPr lang="en-GB" sz="2400" dirty="0">
                <a:latin typeface="Comic Sans MS" panose="030F0702030302020204" pitchFamily="66" charset="0"/>
              </a:rPr>
              <a:t>Four equal sides</a:t>
            </a:r>
          </a:p>
          <a:p>
            <a:pPr marL="342900" indent="-342900">
              <a:buFont typeface="+mj-lt"/>
              <a:buAutoNum type="alphaLcPeriod"/>
              <a:defRPr/>
            </a:pPr>
            <a:r>
              <a:rPr lang="en-GB" sz="2400" dirty="0">
                <a:latin typeface="Comic Sans MS" panose="030F0702030302020204" pitchFamily="66" charset="0"/>
              </a:rPr>
              <a:t>One pair of parallel sides</a:t>
            </a:r>
          </a:p>
          <a:p>
            <a:pPr marL="342900" indent="-342900">
              <a:buFont typeface="+mj-lt"/>
              <a:buAutoNum type="alphaLcPeriod"/>
              <a:defRPr/>
            </a:pPr>
            <a:r>
              <a:rPr lang="en-GB" sz="2400" dirty="0">
                <a:latin typeface="Comic Sans MS" panose="030F0702030302020204" pitchFamily="66" charset="0"/>
              </a:rPr>
              <a:t>Two pairs of equal angles</a:t>
            </a:r>
          </a:p>
        </p:txBody>
      </p:sp>
      <p:pic>
        <p:nvPicPr>
          <p:cNvPr id="2065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0588" y="3500438"/>
            <a:ext cx="4186237" cy="315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6" name="TextBox 18"/>
          <p:cNvSpPr txBox="1">
            <a:spLocks noChangeArrowheads="1"/>
          </p:cNvSpPr>
          <p:nvPr/>
        </p:nvSpPr>
        <p:spPr bwMode="auto">
          <a:xfrm>
            <a:off x="234950" y="2711450"/>
            <a:ext cx="54895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Comic Sans MS" pitchFamily="66" charset="0"/>
              </a:rPr>
              <a:t>For each quadrilateral below, name the shape and calculate the size of the missing angles.</a:t>
            </a:r>
            <a:endParaRPr lang="en-GB" baseline="3000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89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Comic Sans MS</vt:lpstr>
      <vt:lpstr>Default Design</vt:lpstr>
      <vt:lpstr>Slide 1</vt:lpstr>
    </vt:vector>
  </TitlesOfParts>
  <Company>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GOL</dc:creator>
  <cp:lastModifiedBy>Morgan</cp:lastModifiedBy>
  <cp:revision>7</cp:revision>
  <cp:lastPrinted>2014-11-21T08:28:47Z</cp:lastPrinted>
  <dcterms:created xsi:type="dcterms:W3CDTF">2014-07-24T18:08:34Z</dcterms:created>
  <dcterms:modified xsi:type="dcterms:W3CDTF">2014-11-26T19:30:21Z</dcterms:modified>
</cp:coreProperties>
</file>