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97675" cy="98599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7F5"/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51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542-D078-4825-9E9E-26958CA5172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B2BFD-6FEF-4D97-A85F-23913D52F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17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542-D078-4825-9E9E-26958CA5172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B2BFD-6FEF-4D97-A85F-23913D52F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82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542-D078-4825-9E9E-26958CA5172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B2BFD-6FEF-4D97-A85F-23913D52F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31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542-D078-4825-9E9E-26958CA5172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B2BFD-6FEF-4D97-A85F-23913D52F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41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542-D078-4825-9E9E-26958CA5172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B2BFD-6FEF-4D97-A85F-23913D52F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148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542-D078-4825-9E9E-26958CA5172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B2BFD-6FEF-4D97-A85F-23913D52F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329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542-D078-4825-9E9E-26958CA5172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B2BFD-6FEF-4D97-A85F-23913D52F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034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542-D078-4825-9E9E-26958CA5172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B2BFD-6FEF-4D97-A85F-23913D52F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940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542-D078-4825-9E9E-26958CA5172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B2BFD-6FEF-4D97-A85F-23913D52F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7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542-D078-4825-9E9E-26958CA5172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B2BFD-6FEF-4D97-A85F-23913D52F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01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6542-D078-4825-9E9E-26958CA5172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B2BFD-6FEF-4D97-A85F-23913D52F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23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86542-D078-4825-9E9E-26958CA5172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B2BFD-6FEF-4D97-A85F-23913D52F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444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160547"/>
            <a:ext cx="9058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Nonlinear Graphs Homework			Name: ____________________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22244"/>
            <a:ext cx="3116056" cy="1299740"/>
          </a:xfrm>
          <a:prstGeom prst="rect">
            <a:avLst/>
          </a:prstGeom>
          <a:solidFill>
            <a:srgbClr val="EED7F5"/>
          </a:solidFill>
          <a:ln w="7620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do we call quadratic equations quadratics when quad usually means four?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94972" y="722244"/>
            <a:ext cx="3116056" cy="1299740"/>
          </a:xfrm>
          <a:prstGeom prst="rect">
            <a:avLst/>
          </a:prstGeom>
          <a:solidFill>
            <a:srgbClr val="EED7F5"/>
          </a:solidFill>
          <a:ln w="7620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</a:p>
          <a:p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shape would a graph take if it’s highest power was 4? What about 5?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89944" y="722244"/>
            <a:ext cx="3116056" cy="1299740"/>
          </a:xfrm>
          <a:prstGeom prst="rect">
            <a:avLst/>
          </a:prstGeom>
          <a:solidFill>
            <a:srgbClr val="EED7F5"/>
          </a:solidFill>
          <a:ln w="7620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Memory</a:t>
            </a:r>
          </a:p>
          <a:p>
            <a:endParaRPr lang="en-GB" sz="14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Substitute the x values into the equation of the graph in order to get the y values.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89944" y="2318197"/>
            <a:ext cx="3116056" cy="4539803"/>
          </a:xfrm>
          <a:prstGeom prst="rect">
            <a:avLst/>
          </a:prstGeom>
          <a:solidFill>
            <a:srgbClr val="EED7F5"/>
          </a:solidFill>
          <a:ln w="7620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</a:t>
            </a:r>
          </a:p>
          <a:p>
            <a:endParaRPr lang="en-GB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Sketch the graphs of:</a:t>
            </a:r>
          </a:p>
          <a:p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y = 1/x</a:t>
            </a:r>
            <a:r>
              <a:rPr lang="en-GB" sz="14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y = 1/x</a:t>
            </a:r>
            <a:r>
              <a:rPr lang="en-GB" sz="14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y = 1/x</a:t>
            </a:r>
            <a:r>
              <a:rPr lang="en-GB" sz="14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Stuck</a:t>
            </a: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Try using geogebra.org to help you </a:t>
            </a: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</a:p>
          <a:p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Describe the shapes of the graphs!</a:t>
            </a:r>
            <a:endParaRPr lang="en-GB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2318197"/>
            <a:ext cx="6511028" cy="4539803"/>
          </a:xfrm>
          <a:prstGeom prst="rect">
            <a:avLst/>
          </a:prstGeom>
          <a:solidFill>
            <a:srgbClr val="EED7F5"/>
          </a:solidFill>
          <a:ln w="76200">
            <a:solidFill>
              <a:srgbClr val="984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</a:t>
            </a: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</a:p>
          <a:p>
            <a:endParaRPr lang="en-GB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 the graphs to their corresponding equations.</a:t>
            </a:r>
          </a:p>
          <a:p>
            <a:endParaRPr lang="en-GB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= 2x		y = 2x</a:t>
            </a:r>
            <a:r>
              <a:rPr lang="en-GB" sz="14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y = 2x</a:t>
            </a:r>
            <a:r>
              <a:rPr lang="en-GB" sz="14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	</a:t>
            </a: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y = </a:t>
            </a:r>
            <a:r>
              <a:rPr lang="en-GB" sz="14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400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Sketch graphs </a:t>
            </a: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following, using the table of values:</a:t>
            </a:r>
          </a:p>
          <a:p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	</a:t>
            </a:r>
          </a:p>
          <a:p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</a:p>
          <a:p>
            <a:endParaRPr lang="en-GB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65" t="26357" r="30902" b="3101"/>
          <a:stretch>
            <a:fillRect/>
          </a:stretch>
        </p:blipFill>
        <p:spPr bwMode="auto">
          <a:xfrm>
            <a:off x="3724145" y="3217628"/>
            <a:ext cx="100965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39" t="4927" r="32639" b="12015"/>
          <a:stretch>
            <a:fillRect/>
          </a:stretch>
        </p:blipFill>
        <p:spPr bwMode="auto">
          <a:xfrm>
            <a:off x="5261394" y="3173732"/>
            <a:ext cx="1038225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71" t="39146" r="35417" b="12404"/>
          <a:stretch>
            <a:fillRect/>
          </a:stretch>
        </p:blipFill>
        <p:spPr bwMode="auto">
          <a:xfrm>
            <a:off x="1918338" y="3046807"/>
            <a:ext cx="10382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49" t="24031" r="25868"/>
          <a:stretch>
            <a:fillRect/>
          </a:stretch>
        </p:blipFill>
        <p:spPr bwMode="auto">
          <a:xfrm>
            <a:off x="229859" y="3093804"/>
            <a:ext cx="110490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0" y="115252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0" y="197167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4355"/>
              </p:ext>
            </p:extLst>
          </p:nvPr>
        </p:nvGraphicFramePr>
        <p:xfrm>
          <a:off x="482218" y="4878465"/>
          <a:ext cx="4680000" cy="456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 = x</a:t>
                      </a:r>
                      <a:r>
                        <a:rPr lang="en-GB" sz="1400" b="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- 3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982114"/>
              </p:ext>
            </p:extLst>
          </p:nvPr>
        </p:nvGraphicFramePr>
        <p:xfrm>
          <a:off x="482218" y="5550322"/>
          <a:ext cx="4680000" cy="456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 =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en-GB" sz="1400" b="0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2x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466256"/>
              </p:ext>
            </p:extLst>
          </p:nvPr>
        </p:nvGraphicFramePr>
        <p:xfrm>
          <a:off x="482218" y="6215502"/>
          <a:ext cx="5760000" cy="456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-0.5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0.5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 = </a:t>
                      </a:r>
                      <a:r>
                        <a:rPr lang="en-GB" sz="1400" b="0" baseline="30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GB" sz="1400" b="0" baseline="-25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GB" sz="1400" b="0" baseline="-25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195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117</Words>
  <Application>Microsoft Office PowerPoint</Application>
  <PresentationFormat>A4 Paper (210x297 mm)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Moosajee</dc:creator>
  <cp:lastModifiedBy>Danielle Moosajee</cp:lastModifiedBy>
  <cp:revision>8</cp:revision>
  <cp:lastPrinted>2017-10-11T13:41:10Z</cp:lastPrinted>
  <dcterms:created xsi:type="dcterms:W3CDTF">2017-10-11T13:14:01Z</dcterms:created>
  <dcterms:modified xsi:type="dcterms:W3CDTF">2017-10-11T14:08:34Z</dcterms:modified>
</cp:coreProperties>
</file>