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77050" cy="96567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1EFC1E-AAF0-4B8D-83D0-2D0CD0FAC0F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4BF3A1-83FD-408E-AB1E-AD9838C9017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FA48A6-E0BF-4ED7-BA19-861D98478C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874283-EBAD-420C-86C8-53D8F23D6B8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1FE28-E08A-422F-976F-7B13C451095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6B3002-D69F-4584-948F-3D12DF4742E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A6420-59E4-432E-B43E-B995E953DF5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A367D8-0995-418A-9D59-79DD2619135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01D63F-E5A6-49C0-993F-1C34D30F6F4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2A291C-30E2-457F-BF34-6EF712A93D3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A1BDE-8666-4354-A59A-D66E00C5793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C749773-A790-4374-9332-2D14FC69A21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56325" y="1989138"/>
            <a:ext cx="2879725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alibri"/>
              </a:rPr>
              <a:t>Vocabulary</a:t>
            </a:r>
          </a:p>
        </p:txBody>
      </p:sp>
      <p:sp>
        <p:nvSpPr>
          <p:cNvPr id="2054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5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alibri"/>
              </a:rPr>
              <a:t>Research</a:t>
            </a:r>
          </a:p>
        </p:txBody>
      </p:sp>
      <p:sp>
        <p:nvSpPr>
          <p:cNvPr id="2056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57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alibri"/>
              </a:rPr>
              <a:t>Memory</a:t>
            </a:r>
          </a:p>
        </p:txBody>
      </p:sp>
      <p:sp>
        <p:nvSpPr>
          <p:cNvPr id="2061" name="TextBox 1"/>
          <p:cNvSpPr txBox="1">
            <a:spLocks noChangeArrowheads="1"/>
          </p:cNvSpPr>
          <p:nvPr/>
        </p:nvSpPr>
        <p:spPr bwMode="auto">
          <a:xfrm>
            <a:off x="142875" y="404813"/>
            <a:ext cx="28146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600" dirty="0" smtClean="0">
                <a:latin typeface="+mn-lt"/>
              </a:rPr>
              <a:t>Place value, hundred, thousand, million, tenths, hundredths, approximately positive, negative, integer, decimals</a:t>
            </a:r>
          </a:p>
        </p:txBody>
      </p:sp>
      <p:sp>
        <p:nvSpPr>
          <p:cNvPr id="2062" name="TextBox 2"/>
          <p:cNvSpPr txBox="1">
            <a:spLocks noChangeArrowheads="1"/>
          </p:cNvSpPr>
          <p:nvPr/>
        </p:nvSpPr>
        <p:spPr bwMode="auto">
          <a:xfrm>
            <a:off x="3132138" y="333375"/>
            <a:ext cx="28082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GB" altLang="en-US" sz="1200" dirty="0" smtClean="0">
              <a:latin typeface="+mn-lt"/>
            </a:endParaRPr>
          </a:p>
          <a:p>
            <a:pPr algn="ctr" eaLnBrk="1" hangingPunct="1">
              <a:defRPr/>
            </a:pPr>
            <a:r>
              <a:rPr lang="en-GB" altLang="en-US" sz="1200" dirty="0" smtClean="0">
                <a:latin typeface="+mn-lt"/>
              </a:rPr>
              <a:t>Find out about the “Times Table Finger Method” and be able to explain it to someone else.</a:t>
            </a:r>
            <a:endParaRPr lang="en-GB" altLang="en-US" sz="1100" dirty="0" smtClean="0">
              <a:latin typeface="+mn-lt"/>
            </a:endParaRPr>
          </a:p>
        </p:txBody>
      </p:sp>
      <p:sp>
        <p:nvSpPr>
          <p:cNvPr id="2060" name="AutoShape 19" descr="Image result for pr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alibri"/>
              </a:rPr>
              <a:t>Skill Practice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79512" y="2996952"/>
            <a:ext cx="57848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 sz="1200" u="sng" dirty="0"/>
              <a:t>Band 5</a:t>
            </a:r>
          </a:p>
          <a:p>
            <a:pPr eaLnBrk="1" hangingPunct="1"/>
            <a:r>
              <a:rPr lang="en-GB" altLang="en-US" sz="1200" dirty="0"/>
              <a:t>Answer the following questions showing your working</a:t>
            </a:r>
          </a:p>
          <a:p>
            <a:pPr eaLnBrk="1" hangingPunct="1"/>
            <a:r>
              <a:rPr lang="en-GB" altLang="en-US" sz="1200" i="1" u="sng" dirty="0"/>
              <a:t>(on a separate sheet of paper that you then hand in):</a:t>
            </a:r>
          </a:p>
          <a:p>
            <a:pPr eaLnBrk="1" hangingPunct="1"/>
            <a:r>
              <a:rPr lang="en-GB" altLang="en-US" sz="1200" dirty="0"/>
              <a:t>1a) 356 x 4		1b) 876 x 6		1c) 765 x 8</a:t>
            </a:r>
          </a:p>
          <a:p>
            <a:pPr eaLnBrk="1" hangingPunct="1"/>
            <a:r>
              <a:rPr lang="en-GB" altLang="en-US" sz="1200" dirty="0"/>
              <a:t>2a) 5486 x 5		2b) 7543 x 6		2c) 7869 x 8</a:t>
            </a:r>
          </a:p>
          <a:p>
            <a:pPr eaLnBrk="1" hangingPunct="1"/>
            <a:r>
              <a:rPr lang="en-GB" altLang="en-US" sz="1200" dirty="0"/>
              <a:t>	3a) 423 x 15		3b) 321 x 17</a:t>
            </a:r>
            <a:endParaRPr lang="en-GB" altLang="en-US" sz="1200" u="sng" dirty="0"/>
          </a:p>
          <a:p>
            <a:pPr eaLnBrk="1" hangingPunct="1"/>
            <a:endParaRPr lang="en-GB" altLang="en-US" sz="1200" u="sng" dirty="0"/>
          </a:p>
          <a:p>
            <a:pPr eaLnBrk="1" hangingPunct="1"/>
            <a:endParaRPr lang="en-GB" altLang="en-US" sz="1200" u="sng" dirty="0"/>
          </a:p>
          <a:p>
            <a:pPr eaLnBrk="1" hangingPunct="1"/>
            <a:endParaRPr lang="en-GB" altLang="en-US" sz="1200" u="sng" dirty="0"/>
          </a:p>
          <a:p>
            <a:pPr eaLnBrk="1" hangingPunct="1"/>
            <a:endParaRPr lang="en-GB" altLang="en-US" sz="1200" u="sng" dirty="0"/>
          </a:p>
          <a:p>
            <a:pPr eaLnBrk="1" hangingPunct="1"/>
            <a:r>
              <a:rPr lang="en-GB" altLang="en-US" sz="1200" u="sng" dirty="0"/>
              <a:t>Band 6</a:t>
            </a:r>
          </a:p>
          <a:p>
            <a:pPr eaLnBrk="1" hangingPunct="1"/>
            <a:r>
              <a:rPr lang="en-GB" altLang="en-US" sz="1200" dirty="0"/>
              <a:t>Answer the following questions showing your working</a:t>
            </a:r>
          </a:p>
          <a:p>
            <a:pPr eaLnBrk="1" hangingPunct="1"/>
            <a:r>
              <a:rPr lang="en-GB" altLang="en-US" sz="1200" i="1" u="sng" dirty="0"/>
              <a:t>(on a separate sheet of paper that you then hand in):</a:t>
            </a:r>
          </a:p>
          <a:p>
            <a:pPr eaLnBrk="1" hangingPunct="1"/>
            <a:r>
              <a:rPr lang="en-GB" altLang="en-US" sz="1200" dirty="0"/>
              <a:t>1a) 356 x 8		1b) 8276 x 6		1c) 7265 x 8</a:t>
            </a:r>
          </a:p>
          <a:p>
            <a:pPr eaLnBrk="1" hangingPunct="1"/>
            <a:r>
              <a:rPr lang="en-GB" altLang="en-US" sz="1200" dirty="0"/>
              <a:t>2a) 586 x 25		2b) 543 x 26		2c) 7869 x 15</a:t>
            </a:r>
          </a:p>
          <a:p>
            <a:pPr eaLnBrk="1" hangingPunct="1"/>
            <a:r>
              <a:rPr lang="en-GB" altLang="en-US" sz="1200" dirty="0"/>
              <a:t>	3a) 4823 x 35	3b) 3321 x 45</a:t>
            </a:r>
            <a:endParaRPr lang="en-GB" altLang="en-US" sz="1200" u="sng" dirty="0"/>
          </a:p>
          <a:p>
            <a:pPr eaLnBrk="1" hangingPunct="1"/>
            <a:endParaRPr lang="en-GB" altLang="en-US" sz="1200" dirty="0"/>
          </a:p>
          <a:p>
            <a:pPr eaLnBrk="1" hangingPunct="1"/>
            <a:endParaRPr lang="en-GB" altLang="en-US" sz="1200" dirty="0"/>
          </a:p>
        </p:txBody>
      </p:sp>
      <p:sp>
        <p:nvSpPr>
          <p:cNvPr id="2063" name="WordArt 12"/>
          <p:cNvSpPr>
            <a:spLocks noChangeArrowheads="1" noChangeShapeType="1" noTextEdit="1"/>
          </p:cNvSpPr>
          <p:nvPr/>
        </p:nvSpPr>
        <p:spPr bwMode="auto">
          <a:xfrm>
            <a:off x="1498600" y="243522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alibri"/>
              </a:rPr>
              <a:t>Multiplication</a:t>
            </a:r>
          </a:p>
        </p:txBody>
      </p:sp>
      <p:sp>
        <p:nvSpPr>
          <p:cNvPr id="2064" name="WordArt 13"/>
          <p:cNvSpPr>
            <a:spLocks noChangeArrowheads="1" noChangeShapeType="1" noTextEdit="1"/>
          </p:cNvSpPr>
          <p:nvPr/>
        </p:nvSpPr>
        <p:spPr bwMode="auto">
          <a:xfrm>
            <a:off x="6877050" y="2060575"/>
            <a:ext cx="15128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6191250" y="550863"/>
            <a:ext cx="280828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600" dirty="0" smtClean="0">
                <a:latin typeface="+mn-lt"/>
              </a:rPr>
              <a:t>Practice your mental maths targets so you are closer to moving up a level on your Numeracy Passport.</a:t>
            </a:r>
            <a:endParaRPr lang="en-GB" altLang="en-US" sz="1200" dirty="0" smtClean="0">
              <a:latin typeface="+mn-lt"/>
            </a:endParaRPr>
          </a:p>
        </p:txBody>
      </p:sp>
      <p:sp>
        <p:nvSpPr>
          <p:cNvPr id="2066" name="TextBox 4"/>
          <p:cNvSpPr txBox="1">
            <a:spLocks noChangeArrowheads="1"/>
          </p:cNvSpPr>
          <p:nvPr/>
        </p:nvSpPr>
        <p:spPr bwMode="auto">
          <a:xfrm>
            <a:off x="6227763" y="2792413"/>
            <a:ext cx="2673350" cy="249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 sz="1200"/>
              <a:t>Find the numbers to complete these number sentences.</a:t>
            </a:r>
          </a:p>
          <a:p>
            <a:pPr eaLnBrk="1" hangingPunct="1"/>
            <a:endParaRPr lang="en-GB" altLang="en-US" sz="1200"/>
          </a:p>
          <a:p>
            <a:pPr algn="ctr" eaLnBrk="1" hangingPunct="1"/>
            <a:r>
              <a:rPr lang="en-GB" altLang="en-US" sz="1200"/>
              <a:t>___ x 100 = 10 x ___</a:t>
            </a:r>
          </a:p>
          <a:p>
            <a:pPr algn="ctr" eaLnBrk="1" hangingPunct="1"/>
            <a:endParaRPr lang="en-GB" altLang="en-US" sz="1200"/>
          </a:p>
          <a:p>
            <a:pPr algn="ctr" eaLnBrk="1" hangingPunct="1"/>
            <a:r>
              <a:rPr lang="en-GB" altLang="en-US" sz="1200"/>
              <a:t>25 x ___ = 200</a:t>
            </a:r>
          </a:p>
          <a:p>
            <a:pPr algn="ctr" eaLnBrk="1" hangingPunct="1"/>
            <a:endParaRPr lang="en-GB" altLang="en-US" sz="1200"/>
          </a:p>
          <a:p>
            <a:pPr algn="ctr" eaLnBrk="1" hangingPunct="1"/>
            <a:endParaRPr lang="en-GB" altLang="en-US" sz="1200"/>
          </a:p>
          <a:p>
            <a:pPr algn="ctr" eaLnBrk="1" hangingPunct="1"/>
            <a:endParaRPr lang="en-GB" altLang="en-US" sz="1200"/>
          </a:p>
          <a:p>
            <a:pPr algn="ctr" eaLnBrk="1" hangingPunct="1"/>
            <a:r>
              <a:rPr lang="en-GB" altLang="en-US" sz="1200"/>
              <a:t>___ x ___ = 864</a:t>
            </a:r>
          </a:p>
          <a:p>
            <a:pPr algn="ctr" eaLnBrk="1" hangingPunct="1"/>
            <a:endParaRPr lang="en-GB" altLang="en-US" sz="1200"/>
          </a:p>
          <a:p>
            <a:pPr algn="ctr" eaLnBrk="1" hangingPunct="1"/>
            <a:r>
              <a:rPr lang="en-GB" altLang="en-US" sz="1200"/>
              <a:t>___ x ___ x ___ = 864</a:t>
            </a:r>
          </a:p>
          <a:p>
            <a:pPr eaLnBrk="1" hangingPunct="1"/>
            <a:endParaRPr lang="en-GB" alt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3796</TotalTime>
  <Words>128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30</cp:revision>
  <cp:lastPrinted>2014-09-25T20:54:02Z</cp:lastPrinted>
  <dcterms:created xsi:type="dcterms:W3CDTF">2014-07-24T18:08:34Z</dcterms:created>
  <dcterms:modified xsi:type="dcterms:W3CDTF">2015-10-11T11:05:20Z</dcterms:modified>
</cp:coreProperties>
</file>