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207C-A5BB-48D9-B0D2-470A7C8B7276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49B9-1F35-4C3B-9718-5C0F0A9D6A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207C-A5BB-48D9-B0D2-470A7C8B7276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49B9-1F35-4C3B-9718-5C0F0A9D6A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207C-A5BB-48D9-B0D2-470A7C8B7276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49B9-1F35-4C3B-9718-5C0F0A9D6A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207C-A5BB-48D9-B0D2-470A7C8B7276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49B9-1F35-4C3B-9718-5C0F0A9D6A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207C-A5BB-48D9-B0D2-470A7C8B7276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49B9-1F35-4C3B-9718-5C0F0A9D6A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207C-A5BB-48D9-B0D2-470A7C8B7276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49B9-1F35-4C3B-9718-5C0F0A9D6A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207C-A5BB-48D9-B0D2-470A7C8B7276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49B9-1F35-4C3B-9718-5C0F0A9D6A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207C-A5BB-48D9-B0D2-470A7C8B7276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49B9-1F35-4C3B-9718-5C0F0A9D6A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207C-A5BB-48D9-B0D2-470A7C8B7276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49B9-1F35-4C3B-9718-5C0F0A9D6A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207C-A5BB-48D9-B0D2-470A7C8B7276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49B9-1F35-4C3B-9718-5C0F0A9D6A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207C-A5BB-48D9-B0D2-470A7C8B7276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49B9-1F35-4C3B-9718-5C0F0A9D6A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C207C-A5BB-48D9-B0D2-470A7C8B7276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B49B9-1F35-4C3B-9718-5C0F0A9D6AE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Screen Shot 2015-07-16 at 22.56.5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520950"/>
            <a:ext cx="4298950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07950" y="71438"/>
            <a:ext cx="1584325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9459" name="Rectangle 7"/>
          <p:cNvSpPr>
            <a:spLocks noChangeArrowheads="1"/>
          </p:cNvSpPr>
          <p:nvPr/>
        </p:nvSpPr>
        <p:spPr bwMode="auto">
          <a:xfrm>
            <a:off x="107950" y="2420938"/>
            <a:ext cx="6624638" cy="43211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6804025" y="115888"/>
            <a:ext cx="2232025" cy="3600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9461" name="WordArt 9"/>
          <p:cNvSpPr>
            <a:spLocks noChangeArrowheads="1" noChangeShapeType="1" noTextEdit="1"/>
          </p:cNvSpPr>
          <p:nvPr/>
        </p:nvSpPr>
        <p:spPr bwMode="auto">
          <a:xfrm>
            <a:off x="323850" y="26193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Homework</a:t>
            </a:r>
          </a:p>
        </p:txBody>
      </p:sp>
      <p:sp>
        <p:nvSpPr>
          <p:cNvPr id="19462" name="WordArt 12"/>
          <p:cNvSpPr>
            <a:spLocks noChangeArrowheads="1" noChangeShapeType="1" noTextEdit="1"/>
          </p:cNvSpPr>
          <p:nvPr/>
        </p:nvSpPr>
        <p:spPr bwMode="auto">
          <a:xfrm>
            <a:off x="4572000" y="2709863"/>
            <a:ext cx="20875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latin typeface="Comic Sans MS"/>
              </a:rPr>
              <a:t>Skill </a:t>
            </a:r>
          </a:p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latin typeface="Comic Sans MS"/>
              </a:rPr>
              <a:t>Practice</a:t>
            </a:r>
          </a:p>
        </p:txBody>
      </p:sp>
      <p:sp>
        <p:nvSpPr>
          <p:cNvPr id="19463" name="WordArt 13"/>
          <p:cNvSpPr>
            <a:spLocks noChangeArrowheads="1" noChangeShapeType="1" noTextEdit="1"/>
          </p:cNvSpPr>
          <p:nvPr/>
        </p:nvSpPr>
        <p:spPr bwMode="auto">
          <a:xfrm>
            <a:off x="7092950" y="188913"/>
            <a:ext cx="15128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Literacy</a:t>
            </a:r>
          </a:p>
        </p:txBody>
      </p:sp>
      <p:sp>
        <p:nvSpPr>
          <p:cNvPr id="19464" name="Rectangle 28"/>
          <p:cNvSpPr>
            <a:spLocks noChangeArrowheads="1"/>
          </p:cNvSpPr>
          <p:nvPr/>
        </p:nvSpPr>
        <p:spPr bwMode="auto">
          <a:xfrm>
            <a:off x="1763713" y="71438"/>
            <a:ext cx="4968875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9465" name="WordArt 29"/>
          <p:cNvSpPr>
            <a:spLocks noChangeArrowheads="1" noChangeShapeType="1" noTextEdit="1"/>
          </p:cNvSpPr>
          <p:nvPr/>
        </p:nvSpPr>
        <p:spPr bwMode="auto">
          <a:xfrm>
            <a:off x="2339975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Stretch</a:t>
            </a:r>
          </a:p>
        </p:txBody>
      </p:sp>
      <p:sp>
        <p:nvSpPr>
          <p:cNvPr id="19466" name="Rectangle 30"/>
          <p:cNvSpPr>
            <a:spLocks noChangeArrowheads="1"/>
          </p:cNvSpPr>
          <p:nvPr/>
        </p:nvSpPr>
        <p:spPr bwMode="auto">
          <a:xfrm>
            <a:off x="6804025" y="3789363"/>
            <a:ext cx="2232025" cy="29527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9467" name="WordArt 31"/>
          <p:cNvSpPr>
            <a:spLocks noChangeArrowheads="1" noChangeShapeType="1" noTextEdit="1"/>
          </p:cNvSpPr>
          <p:nvPr/>
        </p:nvSpPr>
        <p:spPr bwMode="auto">
          <a:xfrm>
            <a:off x="7380288" y="3860800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Assessed</a:t>
            </a:r>
          </a:p>
        </p:txBody>
      </p:sp>
      <p:sp>
        <p:nvSpPr>
          <p:cNvPr id="19468" name="Text Box 34"/>
          <p:cNvSpPr txBox="1">
            <a:spLocks noChangeArrowheads="1"/>
          </p:cNvSpPr>
          <p:nvPr/>
        </p:nvSpPr>
        <p:spPr bwMode="auto">
          <a:xfrm>
            <a:off x="107950" y="588963"/>
            <a:ext cx="165576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Number</a:t>
            </a:r>
          </a:p>
          <a:p>
            <a:pPr algn="ctr" eaLnBrk="1" hangingPunct="1">
              <a:spcBef>
                <a:spcPct val="50000"/>
              </a:spcBef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19469" name="Text Box 36"/>
          <p:cNvSpPr txBox="1">
            <a:spLocks noChangeArrowheads="1"/>
          </p:cNvSpPr>
          <p:nvPr/>
        </p:nvSpPr>
        <p:spPr bwMode="auto">
          <a:xfrm>
            <a:off x="6804025" y="4149725"/>
            <a:ext cx="2305050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WWW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…………………………………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EBI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………………………………..</a:t>
            </a:r>
            <a:endParaRPr lang="en-GB">
              <a:latin typeface="Comic Sans MS" pitchFamily="66" charset="0"/>
            </a:endParaRPr>
          </a:p>
        </p:txBody>
      </p:sp>
      <p:sp>
        <p:nvSpPr>
          <p:cNvPr id="19470" name="Text Box 34"/>
          <p:cNvSpPr txBox="1">
            <a:spLocks noChangeArrowheads="1"/>
          </p:cNvSpPr>
          <p:nvPr/>
        </p:nvSpPr>
        <p:spPr bwMode="auto">
          <a:xfrm>
            <a:off x="6804025" y="549275"/>
            <a:ext cx="2232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Circle the words that mean add</a:t>
            </a:r>
          </a:p>
        </p:txBody>
      </p:sp>
      <p:sp>
        <p:nvSpPr>
          <p:cNvPr id="19471" name="Text Box 34"/>
          <p:cNvSpPr txBox="1">
            <a:spLocks noChangeArrowheads="1"/>
          </p:cNvSpPr>
          <p:nvPr/>
        </p:nvSpPr>
        <p:spPr bwMode="auto">
          <a:xfrm>
            <a:off x="1763713" y="339725"/>
            <a:ext cx="25923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If I buy the following items from my list. How much do they cost altogether?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How much change do I get from £5?</a:t>
            </a:r>
          </a:p>
          <a:p>
            <a:pPr eaLnBrk="1" hangingPunct="1">
              <a:spcBef>
                <a:spcPct val="50000"/>
              </a:spcBef>
            </a:pPr>
            <a:endParaRPr lang="en-GB">
              <a:latin typeface="Comic Sans MS" pitchFamily="66" charset="0"/>
            </a:endParaRPr>
          </a:p>
        </p:txBody>
      </p:sp>
      <p:sp>
        <p:nvSpPr>
          <p:cNvPr id="3" name="Vertical Scroll 2"/>
          <p:cNvSpPr>
            <a:spLocks noChangeArrowheads="1"/>
          </p:cNvSpPr>
          <p:nvPr/>
        </p:nvSpPr>
        <p:spPr bwMode="auto">
          <a:xfrm>
            <a:off x="4284663" y="115888"/>
            <a:ext cx="2232025" cy="1225550"/>
          </a:xfrm>
          <a:prstGeom prst="vertic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n-US" sz="1600">
                <a:solidFill>
                  <a:srgbClr val="000000"/>
                </a:solidFill>
              </a:rPr>
              <a:t>Book £2.99</a:t>
            </a:r>
          </a:p>
          <a:p>
            <a:pPr algn="ctr" eaLnBrk="1" hangingPunct="1"/>
            <a:r>
              <a:rPr lang="en-US" sz="1600">
                <a:solidFill>
                  <a:srgbClr val="000000"/>
                </a:solidFill>
              </a:rPr>
              <a:t>Chocolate 50p</a:t>
            </a:r>
          </a:p>
          <a:p>
            <a:pPr algn="ctr" eaLnBrk="1" hangingPunct="1"/>
            <a:r>
              <a:rPr lang="en-US" sz="1600">
                <a:solidFill>
                  <a:srgbClr val="000000"/>
                </a:solidFill>
              </a:rPr>
              <a:t>Pen £1.30</a:t>
            </a:r>
          </a:p>
        </p:txBody>
      </p:sp>
      <p:sp>
        <p:nvSpPr>
          <p:cNvPr id="19473" name="Text Box 34"/>
          <p:cNvSpPr txBox="1">
            <a:spLocks noChangeArrowheads="1"/>
          </p:cNvSpPr>
          <p:nvPr/>
        </p:nvSpPr>
        <p:spPr bwMode="auto">
          <a:xfrm>
            <a:off x="4572000" y="3724275"/>
            <a:ext cx="2016125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Write down the amounts shown on the left in the boxes.</a:t>
            </a:r>
          </a:p>
          <a:p>
            <a:pPr eaLnBrk="1" hangingPunct="1"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Don</a:t>
            </a:r>
            <a:r>
              <a:rPr lang="fr-FR" altLang="en-US">
                <a:latin typeface="Comic Sans MS" pitchFamily="66" charset="0"/>
              </a:rPr>
              <a:t>’</a:t>
            </a:r>
            <a:r>
              <a:rPr lang="en-US" altLang="ja-JP">
                <a:latin typeface="Comic Sans MS" pitchFamily="66" charset="0"/>
              </a:rPr>
              <a:t>t forget the pence </a:t>
            </a:r>
            <a:r>
              <a:rPr lang="en-US" altLang="en-US">
                <a:latin typeface="Comic Sans MS" pitchFamily="66" charset="0"/>
              </a:rPr>
              <a:t>‘</a:t>
            </a:r>
            <a:r>
              <a:rPr lang="en-US" altLang="ja-JP">
                <a:latin typeface="Comic Sans MS" pitchFamily="66" charset="0"/>
              </a:rPr>
              <a:t>p</a:t>
            </a:r>
            <a:r>
              <a:rPr lang="en-US" altLang="en-US">
                <a:latin typeface="Comic Sans MS" pitchFamily="66" charset="0"/>
              </a:rPr>
              <a:t>’</a:t>
            </a:r>
            <a:r>
              <a:rPr lang="en-US" altLang="ja-JP">
                <a:latin typeface="Comic Sans MS" pitchFamily="66" charset="0"/>
              </a:rPr>
              <a:t> or pound </a:t>
            </a:r>
            <a:r>
              <a:rPr lang="en-US" altLang="en-US">
                <a:latin typeface="Comic Sans MS" pitchFamily="66" charset="0"/>
              </a:rPr>
              <a:t>‘</a:t>
            </a:r>
            <a:r>
              <a:rPr lang="en-US" altLang="ja-JP">
                <a:latin typeface="Comic Sans MS" pitchFamily="66" charset="0"/>
              </a:rPr>
              <a:t>£</a:t>
            </a:r>
            <a:r>
              <a:rPr lang="en-US" altLang="en-US">
                <a:latin typeface="Comic Sans MS" pitchFamily="66" charset="0"/>
              </a:rPr>
              <a:t>’</a:t>
            </a:r>
            <a:r>
              <a:rPr lang="en-US" altLang="ja-JP">
                <a:latin typeface="Comic Sans MS" pitchFamily="66" charset="0"/>
              </a:rPr>
              <a:t> sign</a:t>
            </a:r>
            <a:endParaRPr lang="en-GB">
              <a:latin typeface="Comic Sans MS" pitchFamily="66" charset="0"/>
            </a:endParaRPr>
          </a:p>
        </p:txBody>
      </p:sp>
      <p:sp>
        <p:nvSpPr>
          <p:cNvPr id="19474" name="Text Box 34"/>
          <p:cNvSpPr txBox="1">
            <a:spLocks noChangeArrowheads="1"/>
          </p:cNvSpPr>
          <p:nvPr/>
        </p:nvSpPr>
        <p:spPr bwMode="auto">
          <a:xfrm>
            <a:off x="6948488" y="3213100"/>
            <a:ext cx="14811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Comic Sans MS" pitchFamily="66" charset="0"/>
              </a:rPr>
              <a:t>Altogether</a:t>
            </a:r>
          </a:p>
        </p:txBody>
      </p:sp>
      <p:sp>
        <p:nvSpPr>
          <p:cNvPr id="19475" name="Text Box 34"/>
          <p:cNvSpPr txBox="1">
            <a:spLocks noChangeArrowheads="1"/>
          </p:cNvSpPr>
          <p:nvPr/>
        </p:nvSpPr>
        <p:spPr bwMode="auto">
          <a:xfrm>
            <a:off x="7164388" y="2205038"/>
            <a:ext cx="1482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Comic Sans MS" pitchFamily="66" charset="0"/>
              </a:rPr>
              <a:t>Total</a:t>
            </a:r>
          </a:p>
        </p:txBody>
      </p:sp>
      <p:sp>
        <p:nvSpPr>
          <p:cNvPr id="19476" name="Text Box 34"/>
          <p:cNvSpPr txBox="1">
            <a:spLocks noChangeArrowheads="1"/>
          </p:cNvSpPr>
          <p:nvPr/>
        </p:nvSpPr>
        <p:spPr bwMode="auto">
          <a:xfrm>
            <a:off x="7380288" y="1484313"/>
            <a:ext cx="1482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Comic Sans MS" pitchFamily="66" charset="0"/>
              </a:rPr>
              <a:t>Sum</a:t>
            </a:r>
          </a:p>
        </p:txBody>
      </p:sp>
      <p:sp>
        <p:nvSpPr>
          <p:cNvPr id="19477" name="Text Box 34"/>
          <p:cNvSpPr txBox="1">
            <a:spLocks noChangeArrowheads="1"/>
          </p:cNvSpPr>
          <p:nvPr/>
        </p:nvSpPr>
        <p:spPr bwMode="auto">
          <a:xfrm>
            <a:off x="7380288" y="2852738"/>
            <a:ext cx="1482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Comic Sans MS" pitchFamily="66" charset="0"/>
              </a:rPr>
              <a:t>Times</a:t>
            </a:r>
          </a:p>
        </p:txBody>
      </p:sp>
      <p:sp>
        <p:nvSpPr>
          <p:cNvPr id="19478" name="Text Box 34"/>
          <p:cNvSpPr txBox="1">
            <a:spLocks noChangeArrowheads="1"/>
          </p:cNvSpPr>
          <p:nvPr/>
        </p:nvSpPr>
        <p:spPr bwMode="auto">
          <a:xfrm>
            <a:off x="6948488" y="1773238"/>
            <a:ext cx="14811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Comic Sans MS" pitchFamily="66" charset="0"/>
              </a:rPr>
              <a:t>Share</a:t>
            </a:r>
          </a:p>
        </p:txBody>
      </p:sp>
      <p:sp>
        <p:nvSpPr>
          <p:cNvPr id="19479" name="Text Box 34"/>
          <p:cNvSpPr txBox="1">
            <a:spLocks noChangeArrowheads="1"/>
          </p:cNvSpPr>
          <p:nvPr/>
        </p:nvSpPr>
        <p:spPr bwMode="auto">
          <a:xfrm>
            <a:off x="6804025" y="2565400"/>
            <a:ext cx="1482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Comic Sans MS" pitchFamily="66" charset="0"/>
              </a:rPr>
              <a:t>Take</a:t>
            </a:r>
          </a:p>
        </p:txBody>
      </p:sp>
      <p:sp>
        <p:nvSpPr>
          <p:cNvPr id="19480" name="Text Box 34"/>
          <p:cNvSpPr txBox="1">
            <a:spLocks noChangeArrowheads="1"/>
          </p:cNvSpPr>
          <p:nvPr/>
        </p:nvSpPr>
        <p:spPr bwMode="auto">
          <a:xfrm>
            <a:off x="7740650" y="1916113"/>
            <a:ext cx="1481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Comic Sans MS" pitchFamily="66" charset="0"/>
              </a:rPr>
              <a:t>Addition</a:t>
            </a:r>
          </a:p>
        </p:txBody>
      </p:sp>
      <p:sp>
        <p:nvSpPr>
          <p:cNvPr id="19481" name="Text Box 34"/>
          <p:cNvSpPr txBox="1">
            <a:spLocks noChangeArrowheads="1"/>
          </p:cNvSpPr>
          <p:nvPr/>
        </p:nvSpPr>
        <p:spPr bwMode="auto">
          <a:xfrm>
            <a:off x="6804025" y="1196975"/>
            <a:ext cx="1482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Comic Sans MS" pitchFamily="66" charset="0"/>
              </a:rPr>
              <a:t>Multiply</a:t>
            </a:r>
          </a:p>
        </p:txBody>
      </p:sp>
      <p:sp>
        <p:nvSpPr>
          <p:cNvPr id="19482" name="Text Box 34"/>
          <p:cNvSpPr txBox="1">
            <a:spLocks noChangeArrowheads="1"/>
          </p:cNvSpPr>
          <p:nvPr/>
        </p:nvSpPr>
        <p:spPr bwMode="auto">
          <a:xfrm>
            <a:off x="7885113" y="1196975"/>
            <a:ext cx="14811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Comic Sans MS" pitchFamily="66" charset="0"/>
              </a:rPr>
              <a:t>Plus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Joanne Morgan</dc:creator>
  <cp:lastModifiedBy>Joanne Morgan</cp:lastModifiedBy>
  <cp:revision>1</cp:revision>
  <dcterms:created xsi:type="dcterms:W3CDTF">2015-11-08T09:42:58Z</dcterms:created>
  <dcterms:modified xsi:type="dcterms:W3CDTF">2015-11-08T09:43:16Z</dcterms:modified>
</cp:coreProperties>
</file>