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1734-9246-4FE3-B0FF-DDB6118FE5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C76B-06CD-452A-AE63-B0435A8D9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8FF2-14E6-4879-975C-2D22C1376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A72F3-21EB-41CB-8CC4-682A1BE50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4577-267B-4759-8C76-742C3BCEB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E02F-256A-4C83-985E-8BCD02D61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0923-17AE-48E8-91C8-9E4984FDC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7EFF-A7C8-40FB-9C76-163E2551A8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9C59-7BA0-4C3D-A1FB-40183FC62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7FCA-AFF6-41D9-A27B-DF17F37EF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8469-5D3C-497C-8320-253659EF8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1043E4-407A-4B99-A564-0EB87B5AA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richotechnology.com/marketing/the-5-cogs-in-the-online-machine-available-lucky-rich-smart-and-visionar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creen Clippi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759075"/>
            <a:ext cx="2854325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5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6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9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1" name="Picture 33" descr="cogs-300x26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203575" y="476250"/>
            <a:ext cx="2736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Find out the definitions of each of the words from the Literacy section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6227763" y="549275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latin typeface="Comic Sans MS" pitchFamily="66" charset="0"/>
              </a:rPr>
              <a:t>Practise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your 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7 and 8 times tables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ready for a test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064" name="TextBox 1"/>
          <p:cNvSpPr txBox="1">
            <a:spLocks noChangeArrowheads="1"/>
          </p:cNvSpPr>
          <p:nvPr/>
        </p:nvSpPr>
        <p:spPr bwMode="auto">
          <a:xfrm>
            <a:off x="684213" y="549275"/>
            <a:ext cx="1646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Addition</a:t>
            </a:r>
          </a:p>
          <a:p>
            <a:pPr algn="ctr"/>
            <a:r>
              <a:rPr lang="en-US">
                <a:latin typeface="Comic Sans MS" pitchFamily="66" charset="0"/>
              </a:rPr>
              <a:t>Subtraction</a:t>
            </a:r>
          </a:p>
          <a:p>
            <a:pPr algn="ctr"/>
            <a:r>
              <a:rPr lang="en-US">
                <a:latin typeface="Comic Sans MS" pitchFamily="66" charset="0"/>
              </a:rPr>
              <a:t>Multiplication</a:t>
            </a:r>
          </a:p>
          <a:p>
            <a:pPr algn="ctr"/>
            <a:r>
              <a:rPr lang="en-US">
                <a:latin typeface="Comic Sans MS" pitchFamily="66" charset="0"/>
              </a:rPr>
              <a:t>Division</a:t>
            </a:r>
            <a:endParaRPr lang="en-GB">
              <a:latin typeface="Comic Sans MS" pitchFamily="66" charset="0"/>
            </a:endParaRPr>
          </a:p>
        </p:txBody>
      </p:sp>
      <p:pic>
        <p:nvPicPr>
          <p:cNvPr id="2065" name="Picture 2" descr="Screen Clippi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488" y="2997200"/>
            <a:ext cx="5522912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TextBox 3"/>
          <p:cNvSpPr txBox="1">
            <a:spLocks noChangeArrowheads="1"/>
          </p:cNvSpPr>
          <p:nvPr/>
        </p:nvSpPr>
        <p:spPr bwMode="auto">
          <a:xfrm>
            <a:off x="377825" y="2598738"/>
            <a:ext cx="226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Comic Sans MS" pitchFamily="66" charset="0"/>
              </a:rPr>
              <a:t>Mental Calculations</a:t>
            </a:r>
            <a:endParaRPr lang="en-GB" u="sng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Morgan</cp:lastModifiedBy>
  <cp:revision>12</cp:revision>
  <cp:lastPrinted>2014-11-17T14:59:40Z</cp:lastPrinted>
  <dcterms:created xsi:type="dcterms:W3CDTF">2014-07-24T18:08:34Z</dcterms:created>
  <dcterms:modified xsi:type="dcterms:W3CDTF">2014-11-26T14:02:03Z</dcterms:modified>
</cp:coreProperties>
</file>