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77050" cy="9656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 smtClean="0"/>
            </a:lvl1pPr>
          </a:lstStyle>
          <a:p>
            <a:pPr>
              <a:defRPr/>
            </a:pPr>
            <a:fld id="{F7A43F41-DDDF-4F49-A5F3-A29CA0E064DD}" type="datetimeFigureOut">
              <a:rPr lang="en-GB"/>
              <a:pPr>
                <a:defRPr/>
              </a:pPr>
              <a:t>26/03/2015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586288"/>
            <a:ext cx="5502275" cy="4346575"/>
          </a:xfrm>
          <a:prstGeom prst="rect">
            <a:avLst/>
          </a:prstGeom>
        </p:spPr>
        <p:txBody>
          <a:bodyPr vert="horz" lIns="94476" tIns="47238" rIns="94476" bIns="4723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1826BCD-4794-46D2-B5E1-D3F3B9F893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D262D4-A038-4D95-9048-7E3C320D7EA1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8B11D-6568-41B6-90D0-3CF24A6E44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05A0-DAED-4445-9D44-A9C32A5627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77278-F962-4641-A57A-5149B507C1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25715-675E-445B-A156-7E0296F56C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5B338-0A32-4CE1-9D9A-02D50896F6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C66F4-85DE-4B23-9B1F-11794EC576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45335-7BEE-4401-87BF-60531E1389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A868C-8EB2-43B6-A788-1E4EE340A4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2628-A76A-4AA7-810F-4D9590305A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E06F9-38BC-475D-A060-8DCB2A63A3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4D713-D583-48C9-B129-C59FA16375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33873B-63D1-4E93-BBCA-1C97830D04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richotechnology.com/marketing/the-5-cogs-in-the-online-machine-available-lucky-rich-smart-and-visionar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628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580062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5724525" y="1989138"/>
            <a:ext cx="33115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628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Box 1"/>
          <p:cNvSpPr txBox="1">
            <a:spLocks noChangeArrowheads="1"/>
          </p:cNvSpPr>
          <p:nvPr/>
        </p:nvSpPr>
        <p:spPr bwMode="auto">
          <a:xfrm>
            <a:off x="193675" y="404813"/>
            <a:ext cx="279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add   addition    subtract   subtraction  less than   more than</a:t>
            </a:r>
          </a:p>
        </p:txBody>
      </p:sp>
      <p:sp>
        <p:nvSpPr>
          <p:cNvPr id="2062" name="TextBox 2"/>
          <p:cNvSpPr txBox="1">
            <a:spLocks noChangeArrowheads="1"/>
          </p:cNvSpPr>
          <p:nvPr/>
        </p:nvSpPr>
        <p:spPr bwMode="auto">
          <a:xfrm>
            <a:off x="6156325" y="333375"/>
            <a:ext cx="2592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Learn the number bonds of 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5" y="2565400"/>
            <a:ext cx="5724525" cy="3538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GB" sz="1600" dirty="0">
                <a:latin typeface="Comic Sans MS" panose="030F0702030302020204" pitchFamily="66" charset="0"/>
              </a:rPr>
              <a:t>Use the method of ‘adding tens then units’ to find each answer.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en-GB" sz="1600" dirty="0">
                <a:latin typeface="Comic Sans MS" panose="030F0702030302020204" pitchFamily="66" charset="0"/>
              </a:rPr>
              <a:t>54 + 31      b) 70 + 14      c)  62 + 22     d) 79 + 12</a:t>
            </a:r>
          </a:p>
          <a:p>
            <a:pPr marL="342900" indent="-342900">
              <a:buFontTx/>
              <a:buAutoNum type="alphaLcParenR"/>
              <a:defRPr/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1600" dirty="0">
                <a:latin typeface="Comic Sans MS" panose="030F0702030302020204" pitchFamily="66" charset="0"/>
              </a:rPr>
              <a:t>2)  Use a number line to find the answer if you need to.</a:t>
            </a:r>
          </a:p>
          <a:p>
            <a:pPr>
              <a:defRPr/>
            </a:pPr>
            <a:endParaRPr lang="en-GB" sz="1600" dirty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lphaLcParenR"/>
              <a:defRPr/>
            </a:pPr>
            <a:r>
              <a:rPr lang="en-GB" sz="1600" dirty="0">
                <a:latin typeface="Comic Sans MS" panose="030F0702030302020204" pitchFamily="66" charset="0"/>
              </a:rPr>
              <a:t>77 + 35      b) 88 + 26    c) 60 + 54    d)  83 + 28</a:t>
            </a:r>
          </a:p>
          <a:p>
            <a:pPr marL="342900" indent="-342900">
              <a:buFontTx/>
              <a:buAutoNum type="alphaLcParenR"/>
              <a:defRPr/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1600" dirty="0">
                <a:latin typeface="Comic Sans MS" panose="030F0702030302020204" pitchFamily="66" charset="0"/>
              </a:rPr>
              <a:t>3)  Use the method ‘ subtract tens then units’ to the find the answer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en-GB" sz="1600" dirty="0">
                <a:latin typeface="Comic Sans MS" panose="030F0702030302020204" pitchFamily="66" charset="0"/>
              </a:rPr>
              <a:t>89  - 43    b) 68 – 22    c) 96 – 51   d) 81 – 39</a:t>
            </a:r>
          </a:p>
          <a:p>
            <a:pPr marL="342900" indent="-342900">
              <a:buFontTx/>
              <a:buAutoNum type="alphaLcParenR"/>
              <a:defRPr/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1600" dirty="0">
                <a:latin typeface="Comic Sans MS" panose="030F0702030302020204" pitchFamily="66" charset="0"/>
              </a:rPr>
              <a:t>4)  Find the answers. Use a number line if you need to.</a:t>
            </a:r>
          </a:p>
          <a:p>
            <a:pPr>
              <a:defRPr/>
            </a:pPr>
            <a:r>
              <a:rPr lang="en-GB" sz="1600" dirty="0">
                <a:latin typeface="Comic Sans MS" panose="030F0702030302020204" pitchFamily="66" charset="0"/>
              </a:rPr>
              <a:t>a)   102 – 57     b) 110 – 65    c) 91 – 48    d) 102 - 43</a:t>
            </a:r>
          </a:p>
        </p:txBody>
      </p:sp>
      <p:pic>
        <p:nvPicPr>
          <p:cNvPr id="2064" name="Picture 17"/>
          <p:cNvPicPr>
            <a:picLocks noChangeAspect="1" noChangeArrowheads="1"/>
          </p:cNvPicPr>
          <p:nvPr/>
        </p:nvPicPr>
        <p:blipFill>
          <a:blip r:embed="rId5" cstate="print"/>
          <a:srcRect l="8051" t="36166" r="51563"/>
          <a:stretch>
            <a:fillRect/>
          </a:stretch>
        </p:blipFill>
        <p:spPr bwMode="auto">
          <a:xfrm>
            <a:off x="5811838" y="3576638"/>
            <a:ext cx="313531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Box 5"/>
          <p:cNvSpPr txBox="1">
            <a:spLocks noChangeArrowheads="1"/>
          </p:cNvSpPr>
          <p:nvPr/>
        </p:nvSpPr>
        <p:spPr bwMode="auto">
          <a:xfrm>
            <a:off x="5724525" y="2746375"/>
            <a:ext cx="33115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In this pyramid, each number is found by adding the two numbers below it.</a:t>
            </a:r>
          </a:p>
        </p:txBody>
      </p:sp>
      <p:sp>
        <p:nvSpPr>
          <p:cNvPr id="2066" name="TextBox 22"/>
          <p:cNvSpPr txBox="1">
            <a:spLocks noChangeArrowheads="1"/>
          </p:cNvSpPr>
          <p:nvPr/>
        </p:nvSpPr>
        <p:spPr bwMode="auto">
          <a:xfrm>
            <a:off x="5724525" y="4652963"/>
            <a:ext cx="3311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In this pyramid, each number is found by subtracting the two numbers below it.</a:t>
            </a:r>
          </a:p>
        </p:txBody>
      </p:sp>
      <p:pic>
        <p:nvPicPr>
          <p:cNvPr id="2067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65800" y="5556250"/>
            <a:ext cx="31623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" name="TextBox 6"/>
          <p:cNvSpPr txBox="1">
            <a:spLocks noChangeArrowheads="1"/>
          </p:cNvSpPr>
          <p:nvPr/>
        </p:nvSpPr>
        <p:spPr bwMode="auto">
          <a:xfrm>
            <a:off x="3203575" y="404813"/>
            <a:ext cx="26638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latin typeface="Comic Sans MS" pitchFamily="66" charset="0"/>
              </a:rPr>
              <a:t>Find other words that mean add and subtract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197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8</cp:revision>
  <cp:lastPrinted>2015-03-25T18:24:23Z</cp:lastPrinted>
  <dcterms:created xsi:type="dcterms:W3CDTF">2014-07-24T18:08:34Z</dcterms:created>
  <dcterms:modified xsi:type="dcterms:W3CDTF">2015-03-26T21:29:08Z</dcterms:modified>
</cp:coreProperties>
</file>