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2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40A3E-5360-4CCA-92A8-BF3B9EFC3398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53AA2-74AD-4B6A-92EC-4216A8DE89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91182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E1316-8B4D-42C5-99C6-235553C3CC7B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79512" y="692696"/>
            <a:ext cx="2736304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2987824" y="692696"/>
            <a:ext cx="2808312" cy="15841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868144" y="692696"/>
            <a:ext cx="3096344" cy="1584176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179512" y="2420888"/>
            <a:ext cx="5616624" cy="4248472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5868144" y="2420888"/>
            <a:ext cx="3096344" cy="4248472"/>
          </a:xfrm>
          <a:prstGeom prst="roundRect">
            <a:avLst>
              <a:gd name="adj" fmla="val 982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14993" y="692696"/>
            <a:ext cx="14766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Literacy</a:t>
            </a:r>
            <a:endParaRPr lang="en-GB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90378" y="692696"/>
            <a:ext cx="15536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Research</a:t>
            </a:r>
            <a:endParaRPr lang="en-GB" sz="20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13314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6156176" y="2492896"/>
            <a:ext cx="360040" cy="36004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5949674" y="692696"/>
            <a:ext cx="13292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Memory</a:t>
            </a:r>
            <a:endParaRPr lang="en-GB" sz="20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44208" y="2492896"/>
            <a:ext cx="17139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Challenge</a:t>
            </a:r>
            <a:endParaRPr lang="en-US" sz="20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2143" y="2492896"/>
            <a:ext cx="9412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Skill</a:t>
            </a:r>
            <a:endParaRPr lang="en-GB" sz="20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25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8028384" y="2492896"/>
            <a:ext cx="360040" cy="36004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1109738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Substitute</a:t>
            </a:r>
          </a:p>
          <a:p>
            <a:r>
              <a:rPr lang="en-GB" dirty="0" smtClean="0"/>
              <a:t>Linear</a:t>
            </a:r>
          </a:p>
          <a:p>
            <a:r>
              <a:rPr lang="en-GB" dirty="0" smtClean="0"/>
              <a:t>X coordinate </a:t>
            </a:r>
          </a:p>
          <a:p>
            <a:r>
              <a:rPr lang="en-GB" dirty="0" smtClean="0"/>
              <a:t>Y coordinate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90378" y="1092806"/>
            <a:ext cx="26337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relationship makes a graph linear and what relationship makes a graph non linear?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012160" y="1064255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Remember:</a:t>
            </a:r>
          </a:p>
          <a:p>
            <a:r>
              <a:rPr lang="en-GB" dirty="0" smtClean="0"/>
              <a:t>Coordinates mean (</a:t>
            </a:r>
            <a:r>
              <a:rPr lang="en-GB" dirty="0" err="1" smtClean="0"/>
              <a:t>x,y</a:t>
            </a:r>
            <a:r>
              <a:rPr lang="en-GB" dirty="0" smtClean="0"/>
              <a:t>)</a:t>
            </a:r>
          </a:p>
          <a:p>
            <a:r>
              <a:rPr lang="en-GB" dirty="0" smtClean="0"/>
              <a:t>So (3,5) means x = 3, y = 5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18984" y="2907070"/>
            <a:ext cx="514395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Determine if the following points lie on the lines:</a:t>
            </a:r>
          </a:p>
          <a:p>
            <a:pPr marL="342900" indent="-342900">
              <a:buAutoNum type="alphaLcParenR"/>
            </a:pPr>
            <a:r>
              <a:rPr lang="en-GB" dirty="0" smtClean="0"/>
              <a:t>Does (5,6) lie on the line y = x + 1?</a:t>
            </a:r>
          </a:p>
          <a:p>
            <a:pPr marL="342900" indent="-342900">
              <a:buAutoNum type="alphaLcParenR"/>
            </a:pPr>
            <a:r>
              <a:rPr lang="en-GB" dirty="0" smtClean="0"/>
              <a:t>Does (2,4) lie on the line y = 2x?</a:t>
            </a:r>
          </a:p>
          <a:p>
            <a:pPr marL="342900" indent="-342900">
              <a:buAutoNum type="alphaLcParenR"/>
            </a:pPr>
            <a:r>
              <a:rPr lang="en-GB" dirty="0" smtClean="0"/>
              <a:t>Does (1,4) lie on the line y = x – 2?</a:t>
            </a:r>
          </a:p>
          <a:p>
            <a:pPr marL="342900" indent="-342900">
              <a:buAutoNum type="alphaLcParenR"/>
            </a:pPr>
            <a:r>
              <a:rPr lang="en-GB" dirty="0" smtClean="0"/>
              <a:t>Does (6,7) lie on the line y = 2x – 4?</a:t>
            </a:r>
          </a:p>
          <a:p>
            <a:pPr marL="342900" indent="-342900">
              <a:buAutoNum type="alphaLcParenR"/>
            </a:pPr>
            <a:r>
              <a:rPr lang="en-GB" dirty="0" smtClean="0"/>
              <a:t>Does (2,7) lie on the line y = 3x + 1?</a:t>
            </a:r>
          </a:p>
          <a:p>
            <a:pPr marL="342900" indent="-342900">
              <a:buAutoNum type="alphaLcParenR"/>
            </a:pPr>
            <a:r>
              <a:rPr lang="en-GB" dirty="0" smtClean="0"/>
              <a:t>Does (5,11) lie on the line y = 4x – 4?</a:t>
            </a:r>
          </a:p>
          <a:p>
            <a:pPr marL="342900" indent="-342900">
              <a:buAutoNum type="alphaLcParenR"/>
            </a:pPr>
            <a:endParaRPr lang="en-GB" dirty="0"/>
          </a:p>
          <a:p>
            <a:r>
              <a:rPr lang="en-GB" dirty="0" smtClean="0"/>
              <a:t>Write down a relationship that will pass through the following points:</a:t>
            </a:r>
          </a:p>
          <a:p>
            <a:pPr marL="342900" indent="-342900">
              <a:buAutoNum type="alphaLcParenR"/>
            </a:pPr>
            <a:r>
              <a:rPr lang="en-GB" dirty="0" smtClean="0"/>
              <a:t>(3,6)</a:t>
            </a:r>
          </a:p>
          <a:p>
            <a:pPr marL="342900" indent="-342900">
              <a:buAutoNum type="alphaLcParenR"/>
            </a:pPr>
            <a:r>
              <a:rPr lang="en-GB" dirty="0" smtClean="0"/>
              <a:t>(5,7)</a:t>
            </a:r>
          </a:p>
          <a:p>
            <a:pPr marL="342900" indent="-342900">
              <a:buAutoNum type="alphaLcParenR"/>
            </a:pPr>
            <a:r>
              <a:rPr lang="en-GB" dirty="0" smtClean="0"/>
              <a:t>(5,11)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949674" y="2907070"/>
            <a:ext cx="301481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Determine if the following points lie on the lines:</a:t>
            </a:r>
          </a:p>
          <a:p>
            <a:pPr marL="342900" indent="-342900">
              <a:buAutoNum type="alphaLcParenR"/>
            </a:pPr>
            <a:r>
              <a:rPr lang="en-GB" dirty="0" smtClean="0"/>
              <a:t>Does (-1,3) lie on the line y = x + 4?</a:t>
            </a:r>
          </a:p>
          <a:p>
            <a:pPr marL="342900" indent="-342900">
              <a:buAutoNum type="alphaLcParenR"/>
            </a:pPr>
            <a:r>
              <a:rPr lang="en-GB" dirty="0" smtClean="0"/>
              <a:t>Does (-3,-2) lie on the line y = x – 1?</a:t>
            </a:r>
          </a:p>
          <a:p>
            <a:pPr marL="342900" indent="-342900">
              <a:buAutoNum type="alphaLcParenR"/>
            </a:pPr>
            <a:r>
              <a:rPr lang="en-GB" dirty="0" smtClean="0"/>
              <a:t>Does (-5,-7) lie on the line y = 2x – 3?</a:t>
            </a:r>
          </a:p>
          <a:p>
            <a:pPr marL="342900" indent="-342900">
              <a:buAutoNum type="alphaLcParenR"/>
            </a:pPr>
            <a:r>
              <a:rPr lang="en-GB" dirty="0" smtClean="0"/>
              <a:t>Does (-6,-14) lie on the line y = 2x – 2?</a:t>
            </a:r>
          </a:p>
          <a:p>
            <a:pPr marL="342900" indent="-342900">
              <a:buAutoNum type="alphaLcParenR"/>
            </a:pPr>
            <a:r>
              <a:rPr lang="en-GB" dirty="0" smtClean="0"/>
              <a:t>Write down a relationship that will pass through the point (-3,-10)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246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Pip</dc:creator>
  <cp:lastModifiedBy>Joanne Morgan</cp:lastModifiedBy>
  <cp:revision>5</cp:revision>
  <cp:lastPrinted>2018-03-13T11:05:53Z</cp:lastPrinted>
  <dcterms:created xsi:type="dcterms:W3CDTF">2015-07-15T07:44:14Z</dcterms:created>
  <dcterms:modified xsi:type="dcterms:W3CDTF">2018-04-29T14:16:58Z</dcterms:modified>
</cp:coreProperties>
</file>