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479E-104C-42FD-A631-DF9FC18F3F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1A39C-7F5A-4A70-BAB6-09119B8700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A272A-0DD4-4125-8088-CE64833E9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7250B-E000-4DF8-895B-71DEE355A1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2498-8433-407C-88C1-EB52C16428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0E95-580B-4E55-B6B9-BCC754AE4C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61CEC-7D69-41C5-9DC9-FC5BEC8676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F8243-C2D9-479B-9755-B991143899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AB8D2-C1DB-461A-A5B2-D6B2575512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6111E-E532-441C-A58F-1DFE6BD396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437F-05B7-4066-BA3A-E2FCAA58BA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DAC98D-235C-453B-9B3D-522A2C795C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2276475"/>
            <a:ext cx="2879725" cy="4464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7045325" y="2324100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20081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 Box 34"/>
          <p:cNvSpPr txBox="1">
            <a:spLocks noChangeArrowheads="1"/>
          </p:cNvSpPr>
          <p:nvPr/>
        </p:nvSpPr>
        <p:spPr bwMode="auto">
          <a:xfrm>
            <a:off x="179388" y="476250"/>
            <a:ext cx="27368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>
                <a:latin typeface="Comic Sans MS" pitchFamily="66" charset="0"/>
              </a:rPr>
              <a:t>Frequency tree, probability, proportion, fraction</a:t>
            </a:r>
            <a:endParaRPr lang="en-GB" altLang="en-US" sz="1600">
              <a:latin typeface="Comic Sans MS" pitchFamily="66" charset="0"/>
            </a:endParaRPr>
          </a:p>
        </p:txBody>
      </p:sp>
      <p:sp>
        <p:nvSpPr>
          <p:cNvPr id="2062" name="TextBox 5"/>
          <p:cNvSpPr txBox="1">
            <a:spLocks noChangeArrowheads="1"/>
          </p:cNvSpPr>
          <p:nvPr/>
        </p:nvSpPr>
        <p:spPr bwMode="auto">
          <a:xfrm>
            <a:off x="3144838" y="476250"/>
            <a:ext cx="2867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/>
              <a:t>What does the term mutually exclusive mean? Give an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875" y="2492375"/>
            <a:ext cx="5545138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1) 78 people sat their driving test. </a:t>
            </a:r>
          </a:p>
          <a:p>
            <a:pPr>
              <a:defRPr/>
            </a:pPr>
            <a:r>
              <a:rPr lang="en-GB" dirty="0"/>
              <a:t>	43 are male, out of these 32 pass.</a:t>
            </a:r>
          </a:p>
          <a:p>
            <a:pPr>
              <a:defRPr/>
            </a:pPr>
            <a:r>
              <a:rPr lang="en-GB" dirty="0"/>
              <a:t>	8 females fail their driving test</a:t>
            </a:r>
          </a:p>
          <a:p>
            <a:pPr>
              <a:defRPr/>
            </a:pPr>
            <a:r>
              <a:rPr lang="en-GB" dirty="0"/>
              <a:t>a) Draw a frequency tree to display this data</a:t>
            </a:r>
          </a:p>
          <a:p>
            <a:pPr>
              <a:defRPr/>
            </a:pPr>
            <a:r>
              <a:rPr lang="en-GB" dirty="0"/>
              <a:t>b) Use your frequency tree to work out the probability of a pupil chosen at random being a male who fails the test.</a:t>
            </a:r>
          </a:p>
          <a:p>
            <a:pPr>
              <a:defRPr/>
            </a:pPr>
            <a:r>
              <a:rPr lang="en-GB" dirty="0"/>
              <a:t>2) 62 people took part in a talent show. </a:t>
            </a:r>
          </a:p>
          <a:p>
            <a:pPr>
              <a:defRPr/>
            </a:pPr>
            <a:r>
              <a:rPr lang="en-GB" dirty="0"/>
              <a:t>43 of the people were women.</a:t>
            </a:r>
          </a:p>
          <a:p>
            <a:pPr>
              <a:defRPr/>
            </a:pPr>
            <a:r>
              <a:rPr lang="en-GB" dirty="0"/>
              <a:t>10 people made it through the final and the rest were eliminated.</a:t>
            </a:r>
          </a:p>
          <a:p>
            <a:pPr>
              <a:defRPr/>
            </a:pPr>
            <a:r>
              <a:rPr lang="en-GB" dirty="0"/>
              <a:t>3 men made it to the final.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GB" dirty="0"/>
              <a:t>Draw a frequency tree to display this data</a:t>
            </a:r>
          </a:p>
          <a:p>
            <a:pPr marL="342900" indent="-342900">
              <a:buFontTx/>
              <a:buAutoNum type="alphaLcParenR"/>
              <a:defRPr/>
            </a:pPr>
            <a:r>
              <a:rPr lang="en-GB" dirty="0"/>
              <a:t>What is the probability that a person chosen at random is a women who made it to the final? </a:t>
            </a:r>
          </a:p>
        </p:txBody>
      </p:sp>
      <p:sp>
        <p:nvSpPr>
          <p:cNvPr id="2064" name="Rectangle 36"/>
          <p:cNvSpPr>
            <a:spLocks noChangeArrowheads="1"/>
          </p:cNvSpPr>
          <p:nvPr/>
        </p:nvSpPr>
        <p:spPr bwMode="auto">
          <a:xfrm>
            <a:off x="6156325" y="2684463"/>
            <a:ext cx="29146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eaLnBrk="0" hangingPunct="0"/>
            <a:r>
              <a:rPr lang="en-GB" altLang="en-US" sz="1100">
                <a:latin typeface="Comic Sans MS" pitchFamily="66" charset="0"/>
                <a:cs typeface="Calibri" pitchFamily="34" charset="0"/>
              </a:rPr>
              <a:t>There are 120 staff working in a school. They drink coffee OR tea, and only take milk OR sugar (not both)</a:t>
            </a:r>
            <a:r>
              <a:rPr lang="en-GB" altLang="en-US" sz="700"/>
              <a:t> </a:t>
            </a:r>
            <a:r>
              <a:rPr lang="en-GB" altLang="en-US" sz="1100">
                <a:latin typeface="Comic Sans MS" pitchFamily="66" charset="0"/>
                <a:cs typeface="Calibri" pitchFamily="34" charset="0"/>
              </a:rPr>
              <a:t>72 of the staff drink coffee. Of the coffee drinkers, they take milk or sugar in the ratio 5:3.</a:t>
            </a:r>
            <a:r>
              <a:rPr lang="en-GB" altLang="en-US" sz="700"/>
              <a:t> </a:t>
            </a:r>
            <a:r>
              <a:rPr lang="en-GB" altLang="en-US" sz="1100">
                <a:latin typeface="Comic Sans MS" pitchFamily="66" charset="0"/>
                <a:cs typeface="Calibri" pitchFamily="34" charset="0"/>
              </a:rPr>
              <a:t>The rest drink tea. They take milk or sugar in the ratio 3:1.</a:t>
            </a:r>
            <a:endParaRPr lang="en-GB" altLang="en-US" sz="700"/>
          </a:p>
          <a:p>
            <a:pPr indent="457200" eaLnBrk="0" hangingPunct="0"/>
            <a:endParaRPr lang="en-GB" altLang="en-US"/>
          </a:p>
        </p:txBody>
      </p:sp>
      <p:grpSp>
        <p:nvGrpSpPr>
          <p:cNvPr id="2065" name="Group 23"/>
          <p:cNvGrpSpPr>
            <a:grpSpLocks/>
          </p:cNvGrpSpPr>
          <p:nvPr/>
        </p:nvGrpSpPr>
        <p:grpSpPr bwMode="auto">
          <a:xfrm>
            <a:off x="6450013" y="4851400"/>
            <a:ext cx="2303462" cy="1849438"/>
            <a:chOff x="0" y="0"/>
            <a:chExt cx="6816725" cy="4356100"/>
          </a:xfrm>
        </p:grpSpPr>
        <p:sp>
          <p:nvSpPr>
            <p:cNvPr id="25" name="Oval 24"/>
            <p:cNvSpPr/>
            <p:nvPr/>
          </p:nvSpPr>
          <p:spPr>
            <a:xfrm>
              <a:off x="5665729" y="0"/>
              <a:ext cx="1150996" cy="5982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5665729" y="1245135"/>
              <a:ext cx="1150996" cy="59452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665729" y="2501486"/>
              <a:ext cx="1150996" cy="5982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5665729" y="3757838"/>
              <a:ext cx="1150996" cy="5982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2259713" y="609481"/>
              <a:ext cx="1155696" cy="5982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259713" y="3125922"/>
              <a:ext cx="1155696" cy="59452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0" y="1865832"/>
              <a:ext cx="1150996" cy="59826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GB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3326149" y="280437"/>
              <a:ext cx="2363068" cy="4561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1014757" y="1129220"/>
              <a:ext cx="1385894" cy="83756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3326149" y="2808096"/>
              <a:ext cx="2363068" cy="45617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316753" y="1065656"/>
              <a:ext cx="2358371" cy="47113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316753" y="3593315"/>
              <a:ext cx="2358371" cy="47113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939590" y="2426703"/>
              <a:ext cx="1385894" cy="83756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66" name="Rectangle 37"/>
          <p:cNvSpPr>
            <a:spLocks noChangeArrowheads="1"/>
          </p:cNvSpPr>
          <p:nvPr/>
        </p:nvSpPr>
        <p:spPr bwMode="auto">
          <a:xfrm>
            <a:off x="6227763" y="3854450"/>
            <a:ext cx="2281237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GB" altLang="en-US" sz="1100">
                <a:latin typeface="Comic Sans MS" pitchFamily="66" charset="0"/>
                <a:cs typeface="Calibri" pitchFamily="34" charset="0"/>
              </a:rPr>
              <a:t>	</a:t>
            </a:r>
            <a:endParaRPr lang="en-GB" altLang="en-US" sz="700"/>
          </a:p>
          <a:p>
            <a:pPr eaLnBrk="0" hangingPunct="0"/>
            <a:r>
              <a:rPr lang="en-GB" altLang="en-US" sz="1100">
                <a:latin typeface="Comic Sans MS" pitchFamily="66" charset="0"/>
                <a:cs typeface="Calibri" pitchFamily="34" charset="0"/>
              </a:rPr>
              <a:t>a)Complete this frequency tree.</a:t>
            </a:r>
            <a:endParaRPr lang="en-GB" altLang="en-US" sz="700"/>
          </a:p>
          <a:p>
            <a:pPr eaLnBrk="0" hangingPunct="0"/>
            <a:r>
              <a:rPr lang="en-GB" altLang="en-US" sz="1100">
                <a:latin typeface="Comic Sans MS" pitchFamily="66" charset="0"/>
                <a:cs typeface="Calibri" pitchFamily="34" charset="0"/>
              </a:rPr>
              <a:t>b)Use your frequency tree to work out the probability of a member of staff chosen at random drinking coffee with sugar.</a:t>
            </a:r>
            <a:endParaRPr lang="en-GB" altLang="en-US"/>
          </a:p>
        </p:txBody>
      </p:sp>
      <p:sp>
        <p:nvSpPr>
          <p:cNvPr id="2067" name="TextBox 4"/>
          <p:cNvSpPr txBox="1">
            <a:spLocks noChangeArrowheads="1"/>
          </p:cNvSpPr>
          <p:nvPr/>
        </p:nvSpPr>
        <p:spPr bwMode="auto">
          <a:xfrm>
            <a:off x="6332538" y="463550"/>
            <a:ext cx="252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/>
              <a:t>Remember to check that your numbers add up correctly in each branch.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12</cp:revision>
  <dcterms:created xsi:type="dcterms:W3CDTF">2014-07-24T18:08:34Z</dcterms:created>
  <dcterms:modified xsi:type="dcterms:W3CDTF">2017-09-23T12:19:29Z</dcterms:modified>
</cp:coreProperties>
</file>