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5613" cy="99393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67" autoAdjust="0"/>
  </p:normalViewPr>
  <p:slideViewPr>
    <p:cSldViewPr>
      <p:cViewPr>
        <p:scale>
          <a:sx n="100" d="100"/>
          <a:sy n="100" d="100"/>
        </p:scale>
        <p:origin x="-420" y="14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A7701-EB70-4A42-92AC-F54B5736CE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FC01B-0EB4-4F69-8A9E-1B0AA4D1B7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C7109-0E02-4F5A-85A5-086C3460E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4420D-BCEE-4EB0-BEA0-1481D5DC98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53B0F-23A4-437D-BDDC-C66F506202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18695-434C-48B7-8D38-F3CAB12ACD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1DCE-ED7B-4CA0-A6FC-28FB4C4BC6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C8ABD-63F5-4CE9-8FB8-0033FED9AD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29E46-40CE-4BAB-A7DE-73993C3DA6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412D8-3C04-4FF2-87BF-33F4B0D27D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AF0B5-6A26-40B2-857B-DD40212F8A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6DB0EC3-C423-47DB-B678-7ABFE2BE7F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71438" y="1989138"/>
            <a:ext cx="5940425" cy="47513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6156325" y="2492375"/>
            <a:ext cx="2879725" cy="42481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2" name="WordArt 12"/>
          <p:cNvSpPr>
            <a:spLocks noChangeArrowheads="1" noChangeShapeType="1" noTextEdit="1"/>
          </p:cNvSpPr>
          <p:nvPr/>
        </p:nvSpPr>
        <p:spPr bwMode="auto">
          <a:xfrm>
            <a:off x="1476375" y="2060575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3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4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2278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5" name="Text Box 35"/>
          <p:cNvSpPr txBox="1">
            <a:spLocks noChangeArrowheads="1"/>
          </p:cNvSpPr>
          <p:nvPr/>
        </p:nvSpPr>
        <p:spPr bwMode="auto">
          <a:xfrm>
            <a:off x="3167063" y="401638"/>
            <a:ext cx="2736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dirty="0">
                <a:latin typeface="Comic Sans MS" pitchFamily="66" charset="0"/>
              </a:rPr>
              <a:t>Find out </a:t>
            </a:r>
            <a:r>
              <a:rPr lang="en-US" altLang="en-US" sz="1200" dirty="0" smtClean="0">
                <a:latin typeface="Comic Sans MS" pitchFamily="66" charset="0"/>
              </a:rPr>
              <a:t>how factors are used in real-life.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056" name="Text Box 36"/>
          <p:cNvSpPr txBox="1">
            <a:spLocks noChangeArrowheads="1"/>
          </p:cNvSpPr>
          <p:nvPr/>
        </p:nvSpPr>
        <p:spPr bwMode="auto">
          <a:xfrm>
            <a:off x="6173787" y="450006"/>
            <a:ext cx="28082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 dirty="0" smtClean="0">
                <a:latin typeface="Comic Sans MS" pitchFamily="66" charset="0"/>
              </a:rPr>
              <a:t>What is the smallest factor of any number?</a:t>
            </a:r>
          </a:p>
          <a:p>
            <a:pPr>
              <a:spcBef>
                <a:spcPct val="50000"/>
              </a:spcBef>
            </a:pPr>
            <a:endParaRPr lang="en-GB" altLang="en-US" sz="12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1200" dirty="0" smtClean="0">
                <a:latin typeface="Comic Sans MS" pitchFamily="66" charset="0"/>
              </a:rPr>
              <a:t>What is the highest factor of </a:t>
            </a:r>
            <a:r>
              <a:rPr lang="en-GB" altLang="en-US" sz="1200" smtClean="0">
                <a:latin typeface="Comic Sans MS" pitchFamily="66" charset="0"/>
              </a:rPr>
              <a:t>any number?</a:t>
            </a:r>
            <a:endParaRPr lang="en-GB" altLang="en-US" sz="1200" dirty="0">
              <a:latin typeface="Comic Sans MS" pitchFamily="66" charset="0"/>
            </a:endParaRPr>
          </a:p>
        </p:txBody>
      </p:sp>
      <p:sp>
        <p:nvSpPr>
          <p:cNvPr id="2064" name="Rectangle 4"/>
          <p:cNvSpPr>
            <a:spLocks noChangeArrowheads="1"/>
          </p:cNvSpPr>
          <p:nvPr/>
        </p:nvSpPr>
        <p:spPr bwMode="auto">
          <a:xfrm>
            <a:off x="71438" y="71438"/>
            <a:ext cx="2916237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65" name="WordArt 9"/>
          <p:cNvSpPr>
            <a:spLocks noChangeArrowheads="1" noChangeShapeType="1" noTextEdit="1"/>
          </p:cNvSpPr>
          <p:nvPr/>
        </p:nvSpPr>
        <p:spPr bwMode="auto">
          <a:xfrm>
            <a:off x="971550" y="11588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66" name="Text Box 34"/>
          <p:cNvSpPr txBox="1">
            <a:spLocks noChangeArrowheads="1"/>
          </p:cNvSpPr>
          <p:nvPr/>
        </p:nvSpPr>
        <p:spPr bwMode="auto">
          <a:xfrm>
            <a:off x="147638" y="373063"/>
            <a:ext cx="2736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dirty="0" smtClean="0">
                <a:latin typeface="Comic Sans MS" pitchFamily="66" charset="0"/>
              </a:rPr>
              <a:t>Explain the word </a:t>
            </a:r>
            <a:r>
              <a:rPr lang="en-US" altLang="en-US" sz="1200" b="1" dirty="0">
                <a:latin typeface="Comic Sans MS" pitchFamily="66" charset="0"/>
              </a:rPr>
              <a:t>f</a:t>
            </a:r>
            <a:r>
              <a:rPr lang="en-US" altLang="en-US" sz="1200" b="1" dirty="0" smtClean="0">
                <a:latin typeface="Comic Sans MS" pitchFamily="66" charset="0"/>
              </a:rPr>
              <a:t>actor </a:t>
            </a:r>
            <a:r>
              <a:rPr lang="en-US" altLang="en-US" sz="1200" dirty="0" smtClean="0">
                <a:latin typeface="Comic Sans MS" pitchFamily="66" charset="0"/>
              </a:rPr>
              <a:t>in your own words.</a:t>
            </a:r>
            <a:endParaRPr lang="en-GB" altLang="en-US" sz="1200" dirty="0">
              <a:latin typeface="Comic Sans MS" pitchFamily="66" charset="0"/>
            </a:endParaRPr>
          </a:p>
        </p:txBody>
      </p:sp>
      <p:sp>
        <p:nvSpPr>
          <p:cNvPr id="2073" name="WordArt 29"/>
          <p:cNvSpPr>
            <a:spLocks noChangeArrowheads="1" noChangeShapeType="1" noTextEdit="1"/>
          </p:cNvSpPr>
          <p:nvPr/>
        </p:nvSpPr>
        <p:spPr bwMode="auto">
          <a:xfrm>
            <a:off x="3924300" y="115888"/>
            <a:ext cx="1222375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74" name="WordArt 31"/>
          <p:cNvSpPr>
            <a:spLocks noChangeArrowheads="1" noChangeShapeType="1" noTextEdit="1"/>
          </p:cNvSpPr>
          <p:nvPr/>
        </p:nvSpPr>
        <p:spPr bwMode="auto">
          <a:xfrm>
            <a:off x="6965950" y="115888"/>
            <a:ext cx="1223963" cy="35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sp>
        <p:nvSpPr>
          <p:cNvPr id="2075" name="WordArt 13"/>
          <p:cNvSpPr>
            <a:spLocks noChangeArrowheads="1" noChangeShapeType="1" noTextEdit="1"/>
          </p:cNvSpPr>
          <p:nvPr/>
        </p:nvSpPr>
        <p:spPr bwMode="auto">
          <a:xfrm>
            <a:off x="6945313" y="2571750"/>
            <a:ext cx="1512887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2636912"/>
            <a:ext cx="55446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the factors of the following:</a:t>
            </a:r>
          </a:p>
          <a:p>
            <a:endParaRPr lang="en-GB" dirty="0"/>
          </a:p>
          <a:p>
            <a:r>
              <a:rPr lang="en-GB" b="1" dirty="0" smtClean="0"/>
              <a:t>8:  ____, ____, ____, ____.</a:t>
            </a:r>
          </a:p>
          <a:p>
            <a:endParaRPr lang="en-GB" b="1" dirty="0"/>
          </a:p>
          <a:p>
            <a:r>
              <a:rPr lang="en-GB" b="1" dirty="0" smtClean="0"/>
              <a:t>10: ____, ____, ____, ____.</a:t>
            </a:r>
          </a:p>
          <a:p>
            <a:endParaRPr lang="en-GB" b="1" dirty="0"/>
          </a:p>
          <a:p>
            <a:r>
              <a:rPr lang="en-GB" b="1" dirty="0" smtClean="0"/>
              <a:t>12: ____, ____, ____, ____, ____, ____.</a:t>
            </a:r>
          </a:p>
          <a:p>
            <a:endParaRPr lang="en-GB" b="1" dirty="0"/>
          </a:p>
          <a:p>
            <a:r>
              <a:rPr lang="en-GB" b="1" dirty="0" smtClean="0"/>
              <a:t>20: ____, ____, ____, ____, ____, ____.</a:t>
            </a:r>
          </a:p>
          <a:p>
            <a:endParaRPr lang="en-GB" b="1" dirty="0"/>
          </a:p>
          <a:p>
            <a:r>
              <a:rPr lang="en-GB" b="1" dirty="0" smtClean="0"/>
              <a:t>32: ____, ____, ____, ____, ____, ____.</a:t>
            </a:r>
          </a:p>
          <a:p>
            <a:endParaRPr lang="en-GB" b="1" dirty="0"/>
          </a:p>
          <a:p>
            <a:r>
              <a:rPr lang="en-GB" b="1" dirty="0" smtClean="0"/>
              <a:t>40:____, ____, ____, ____, ____, ____, ____, ____.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300192" y="3140968"/>
            <a:ext cx="25922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Find the </a:t>
            </a:r>
            <a:r>
              <a:rPr lang="en-GB" smtClean="0"/>
              <a:t>Highest Common </a:t>
            </a:r>
            <a:r>
              <a:rPr lang="en-GB" dirty="0" smtClean="0"/>
              <a:t>Factor (HCF) of :</a:t>
            </a:r>
          </a:p>
          <a:p>
            <a:endParaRPr lang="en-GB" dirty="0"/>
          </a:p>
          <a:p>
            <a:r>
              <a:rPr lang="en-GB" b="1" dirty="0" smtClean="0"/>
              <a:t>10 and 12: _____</a:t>
            </a:r>
          </a:p>
          <a:p>
            <a:endParaRPr lang="en-GB" b="1" dirty="0"/>
          </a:p>
          <a:p>
            <a:r>
              <a:rPr lang="en-GB" b="1" dirty="0" smtClean="0"/>
              <a:t>20 and 40: _____</a:t>
            </a:r>
          </a:p>
          <a:p>
            <a:endParaRPr lang="en-GB" b="1" dirty="0"/>
          </a:p>
          <a:p>
            <a:r>
              <a:rPr lang="en-GB" b="1" dirty="0" smtClean="0"/>
              <a:t>16 and 42: _____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120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Joanne Morgan</cp:lastModifiedBy>
  <cp:revision>26</cp:revision>
  <cp:lastPrinted>2015-09-13T19:34:49Z</cp:lastPrinted>
  <dcterms:created xsi:type="dcterms:W3CDTF">2014-07-24T18:08:34Z</dcterms:created>
  <dcterms:modified xsi:type="dcterms:W3CDTF">2016-11-20T15:22:56Z</dcterms:modified>
</cp:coreProperties>
</file>