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45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27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31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2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89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7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02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73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28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56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57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50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929" y="85064"/>
            <a:ext cx="2954215" cy="193967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8965" y="93926"/>
            <a:ext cx="2967487" cy="193081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1573" y="85064"/>
            <a:ext cx="2967491" cy="19396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928" y="2100943"/>
            <a:ext cx="3162047" cy="4648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3275" y="2100943"/>
            <a:ext cx="5715787" cy="46482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628" y="102789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Literacy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33843" y="102789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Research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1573" y="102789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Memory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826" y="2100943"/>
            <a:ext cx="2752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Skills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3730" y="2115971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Stretch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08826" y="2648947"/>
                <a:ext cx="2752455" cy="3552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Factorise</a:t>
                </a:r>
                <a:r>
                  <a:rPr lang="en-GB" sz="2000" dirty="0" smtClean="0"/>
                  <a:t>:</a:t>
                </a:r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2000" b="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+36</m:t>
                    </m:r>
                  </m:oMath>
                </a14:m>
                <a:endParaRPr lang="en-GB" sz="2000" dirty="0" smtClean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2000" dirty="0" smtClean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26" y="2648947"/>
                <a:ext cx="2752455" cy="355219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439" t="-8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10725" y="431175"/>
            <a:ext cx="1666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Expand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Factor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Quadratic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Sum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Product</a:t>
            </a:r>
          </a:p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Coefficient</a:t>
            </a:r>
            <a:endParaRPr lang="en-GB" sz="1600" dirty="0">
              <a:latin typeface="Arial Rounded MT Bold" panose="020F07040305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8965" y="412550"/>
            <a:ext cx="2896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 Rounded MT Bold" panose="020F0704030504030204" pitchFamily="34" charset="0"/>
              </a:rPr>
              <a:t>What is the quadratic formula and what is it used for?</a:t>
            </a:r>
            <a:endParaRPr lang="en-GB" sz="1600" dirty="0">
              <a:latin typeface="Arial Rounded MT Bold" panose="020F07040305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67125" y="2876550"/>
            <a:ext cx="2238375" cy="96202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4181475" y="3845957"/>
                <a:ext cx="9699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75" y="3845957"/>
                <a:ext cx="969946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5837801" y="3055382"/>
                <a:ext cx="966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801" y="3055382"/>
                <a:ext cx="966162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6813882" y="2660422"/>
                <a:ext cx="211515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The area of the rectangle is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+14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+24</m:t>
                      </m:r>
                    </m:oMath>
                  </m:oMathPara>
                </a14:m>
                <a:endParaRPr lang="en-GB" b="0" dirty="0" smtClean="0"/>
              </a:p>
              <a:p>
                <a:pPr algn="ctr"/>
                <a:r>
                  <a:rPr lang="en-GB" dirty="0" smtClean="0"/>
                  <a:t>Work out the values of a and b</a:t>
                </a:r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882" y="2660422"/>
                <a:ext cx="2115151" cy="1477328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153" t="-2058" r="-3170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Isosceles Triangle 27"/>
          <p:cNvSpPr/>
          <p:nvPr/>
        </p:nvSpPr>
        <p:spPr>
          <a:xfrm>
            <a:off x="3436602" y="4705350"/>
            <a:ext cx="2609850" cy="1495788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4669561" y="5439433"/>
                <a:ext cx="966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561" y="5439433"/>
                <a:ext cx="966162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4379896" y="6225427"/>
                <a:ext cx="9699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896" y="6225427"/>
                <a:ext cx="969946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4741527" y="4705350"/>
            <a:ext cx="0" cy="91874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741527" y="5387619"/>
            <a:ext cx="9803" cy="7886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5837801" y="4805152"/>
                <a:ext cx="3207987" cy="1164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The area of the triangle is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+6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−16)</m:t>
                      </m:r>
                    </m:oMath>
                  </m:oMathPara>
                </a14:m>
                <a:endParaRPr lang="en-GB" b="0" dirty="0" smtClean="0"/>
              </a:p>
              <a:p>
                <a:pPr algn="ctr"/>
                <a:r>
                  <a:rPr lang="en-GB" dirty="0" smtClean="0"/>
                  <a:t>Work out the values of a and b</a:t>
                </a:r>
                <a:endParaRPr lang="en-GB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801" y="4805152"/>
                <a:ext cx="3207987" cy="1164934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t="-2618" b="-7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6201168" y="502899"/>
                <a:ext cx="25618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𝑏𝑥</m:t>
                      </m:r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168" y="502899"/>
                <a:ext cx="2561832" cy="3693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091574" y="997325"/>
            <a:ext cx="2954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You are looking for factors of c that add to make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89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Brookes</dc:creator>
  <cp:lastModifiedBy>Joanne Morgan</cp:lastModifiedBy>
  <cp:revision>8</cp:revision>
  <dcterms:created xsi:type="dcterms:W3CDTF">2015-06-23T21:22:09Z</dcterms:created>
  <dcterms:modified xsi:type="dcterms:W3CDTF">2018-12-04T20:47:12Z</dcterms:modified>
</cp:coreProperties>
</file>