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6" d="100"/>
          <a:sy n="66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9" y="1989138"/>
            <a:ext cx="5724698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5796136" y="2852936"/>
            <a:ext cx="3239915" cy="377025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6169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69081" y="404813"/>
            <a:ext cx="25923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 err="1" smtClean="0">
                <a:latin typeface="Comic Sans MS" pitchFamily="66" charset="0"/>
              </a:rPr>
              <a:t>Factorise</a:t>
            </a:r>
            <a:endParaRPr lang="en-US" altLang="en-US" sz="16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Expand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Variable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Expression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192043" y="622272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a x a = a²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a + a = 2a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Factorise means to put back into brackets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Expanding brackets means to multiply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804025" y="317713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636" y="2590681"/>
            <a:ext cx="3115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Expand the following:</a:t>
            </a:r>
          </a:p>
          <a:p>
            <a:pPr marL="342900" indent="-342900">
              <a:buAutoNum type="alphaLcParenR"/>
            </a:pPr>
            <a:r>
              <a:rPr lang="en-GB" dirty="0" smtClean="0"/>
              <a:t>3t(r + t)</a:t>
            </a:r>
          </a:p>
          <a:p>
            <a:pPr marL="342900" indent="-342900">
              <a:buAutoNum type="alphaLcParenR"/>
            </a:pPr>
            <a:r>
              <a:rPr lang="en-GB" dirty="0" smtClean="0"/>
              <a:t>7y(2p + y)</a:t>
            </a:r>
          </a:p>
          <a:p>
            <a:pPr marL="342900" indent="-342900">
              <a:buAutoNum type="alphaLcParenR"/>
            </a:pPr>
            <a:r>
              <a:rPr lang="en-GB" dirty="0" smtClean="0"/>
              <a:t>5e(4e – 1)</a:t>
            </a:r>
          </a:p>
          <a:p>
            <a:pPr marL="342900" indent="-342900">
              <a:buAutoNum type="alphaLcParenR"/>
            </a:pPr>
            <a:r>
              <a:rPr lang="en-GB" dirty="0" smtClean="0"/>
              <a:t>9p(2r – 5p)</a:t>
            </a:r>
          </a:p>
          <a:p>
            <a:pPr marL="342900" indent="-342900">
              <a:buAutoNum type="alphaLcParenR"/>
            </a:pPr>
            <a:r>
              <a:rPr lang="en-GB" dirty="0" smtClean="0"/>
              <a:t>11d(-2d – 3f)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19619" y="2566564"/>
            <a:ext cx="2844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2) Factorise the following as much as possible:</a:t>
            </a:r>
          </a:p>
          <a:p>
            <a:pPr marL="342900" indent="-342900">
              <a:buAutoNum type="alphaLcParenR"/>
            </a:pPr>
            <a:r>
              <a:rPr lang="en-GB" dirty="0" err="1" smtClean="0"/>
              <a:t>xy</a:t>
            </a:r>
            <a:r>
              <a:rPr lang="en-GB" dirty="0" smtClean="0"/>
              <a:t> + x</a:t>
            </a:r>
          </a:p>
          <a:p>
            <a:pPr marL="342900" indent="-342900">
              <a:buAutoNum type="alphaLcParenR"/>
            </a:pPr>
            <a:r>
              <a:rPr lang="en-GB" dirty="0" err="1" smtClean="0"/>
              <a:t>rt</a:t>
            </a:r>
            <a:r>
              <a:rPr lang="en-GB" dirty="0" smtClean="0"/>
              <a:t> – t</a:t>
            </a:r>
          </a:p>
          <a:p>
            <a:pPr marL="342900" indent="-342900">
              <a:buAutoNum type="alphaLcParenR"/>
            </a:pPr>
            <a:r>
              <a:rPr lang="en-GB" dirty="0" smtClean="0"/>
              <a:t>5jk + k²</a:t>
            </a:r>
          </a:p>
          <a:p>
            <a:pPr marL="342900" indent="-342900">
              <a:buAutoNum type="alphaLcParenR"/>
            </a:pPr>
            <a:r>
              <a:rPr lang="en-GB" dirty="0" smtClean="0"/>
              <a:t>8ab + 4b²</a:t>
            </a:r>
          </a:p>
          <a:p>
            <a:pPr marL="342900" indent="-342900">
              <a:buAutoNum type="alphaLcParenR"/>
            </a:pPr>
            <a:r>
              <a:rPr lang="en-GB" dirty="0" smtClean="0"/>
              <a:t>21pq + 14p²q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2636" y="4868863"/>
            <a:ext cx="5563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3) Simplify the following expressions:</a:t>
            </a:r>
          </a:p>
          <a:p>
            <a:pPr marL="342900" indent="-342900">
              <a:buAutoNum type="alphaLcParenR"/>
            </a:pPr>
            <a:r>
              <a:rPr lang="en-GB" dirty="0" smtClean="0"/>
              <a:t>4ab + 5a² - 3ab + 2a²</a:t>
            </a:r>
          </a:p>
          <a:p>
            <a:pPr marL="342900" indent="-342900">
              <a:buAutoNum type="alphaLcParenR"/>
            </a:pPr>
            <a:r>
              <a:rPr lang="en-GB" dirty="0" smtClean="0"/>
              <a:t>6d² - 2de – 3d² + 4de</a:t>
            </a:r>
          </a:p>
          <a:p>
            <a:pPr marL="342900" indent="-342900">
              <a:buAutoNum type="alphaLcParenR"/>
            </a:pPr>
            <a:r>
              <a:rPr lang="en-GB" dirty="0" smtClean="0"/>
              <a:t>12g² - 3fg + 6g² + 5gf</a:t>
            </a:r>
          </a:p>
          <a:p>
            <a:pPr marL="342900" indent="-342900">
              <a:buAutoNum type="alphaLcParenR"/>
            </a:pPr>
            <a:r>
              <a:rPr lang="en-GB" dirty="0" smtClean="0"/>
              <a:t>8hj – 2h² - 3jh – 5h²</a:t>
            </a:r>
          </a:p>
          <a:p>
            <a:pPr marL="342900" indent="-342900">
              <a:buAutoNum type="alphaLcParenR"/>
            </a:pPr>
            <a:r>
              <a:rPr lang="en-GB" dirty="0" smtClean="0"/>
              <a:t>-10m² - 3ml + 7lm + 3m²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13761" y="3720726"/>
            <a:ext cx="3183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Expand the brackets and simplify as far as possible:</a:t>
            </a:r>
          </a:p>
          <a:p>
            <a:pPr marL="342900" indent="-342900">
              <a:buAutoNum type="alphaLcParenR"/>
            </a:pPr>
            <a:r>
              <a:rPr lang="en-GB" dirty="0" smtClean="0"/>
              <a:t>2a(a + b) + 3a(a + 2b)</a:t>
            </a:r>
          </a:p>
          <a:p>
            <a:pPr marL="342900" indent="-342900">
              <a:buAutoNum type="alphaLcParenR"/>
            </a:pPr>
            <a:r>
              <a:rPr lang="en-GB" dirty="0" smtClean="0"/>
              <a:t>4c(2c + d) + 5c(3c – d)</a:t>
            </a:r>
          </a:p>
          <a:p>
            <a:pPr marL="342900" indent="-342900">
              <a:buAutoNum type="alphaLcParenR"/>
            </a:pPr>
            <a:r>
              <a:rPr lang="en-GB" dirty="0" smtClean="0"/>
              <a:t>3e(2e – f) + 4e(6e – 2f)</a:t>
            </a:r>
          </a:p>
          <a:p>
            <a:pPr marL="342900" indent="-342900">
              <a:buAutoNum type="alphaLcParenR"/>
            </a:pPr>
            <a:r>
              <a:rPr lang="en-GB" dirty="0" smtClean="0"/>
              <a:t>5g(g + h) – 2g(g + 2h)</a:t>
            </a:r>
          </a:p>
          <a:p>
            <a:pPr marL="342900" indent="-342900">
              <a:buAutoNum type="alphaLcParenR"/>
            </a:pPr>
            <a:r>
              <a:rPr lang="en-GB" dirty="0" smtClean="0"/>
              <a:t>6j(2j + k) – 4j(3j + k)</a:t>
            </a:r>
          </a:p>
          <a:p>
            <a:pPr marL="342900" indent="-342900">
              <a:buAutoNum type="alphaLcParenR"/>
            </a:pPr>
            <a:r>
              <a:rPr lang="en-GB" dirty="0" smtClean="0"/>
              <a:t>7m(2m – n) – 3m(5m – n)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203848" y="622272"/>
                <a:ext cx="2609913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What happens when you divide powers?</a:t>
                </a:r>
              </a:p>
              <a:p>
                <a:r>
                  <a:rPr lang="en-GB" dirty="0" smtClean="0"/>
                  <a:t>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i="1">
                        <a:latin typeface="Cambria Math"/>
                        <a:ea typeface="Cambria Math"/>
                      </a:rPr>
                      <m:t>÷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22272"/>
                <a:ext cx="2609913" cy="94699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103" t="-3226" b="-7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21</cp:revision>
  <dcterms:created xsi:type="dcterms:W3CDTF">2014-07-24T18:08:34Z</dcterms:created>
  <dcterms:modified xsi:type="dcterms:W3CDTF">2018-08-28T13:23:59Z</dcterms:modified>
</cp:coreProperties>
</file>