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1140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558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1360" y="219950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1" y="486033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Words: Quadratic, Expand, Simplify, Term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5331" y="1077959"/>
            <a:ext cx="2940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a TWEET for each word – giving the definition. </a:t>
            </a:r>
          </a:p>
          <a:p>
            <a:r>
              <a:rPr lang="en-GB" sz="1400" b="1" dirty="0"/>
              <a:t>Remember: </a:t>
            </a:r>
            <a:r>
              <a:rPr lang="en-GB" sz="1400" dirty="0"/>
              <a:t>You are allowed no more than 144 characters. </a:t>
            </a:r>
            <a:endParaRPr lang="en-GB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18470" y="593125"/>
            <a:ext cx="26690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and screenshot the quadratic formula. </a:t>
            </a:r>
          </a:p>
          <a:p>
            <a:pPr algn="ctr"/>
            <a:r>
              <a:rPr lang="en-GB" dirty="0"/>
              <a:t>Give of an example of a question we would use it 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3178" y="431628"/>
            <a:ext cx="246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134b</a:t>
            </a:r>
          </a:p>
          <a:p>
            <a:r>
              <a:rPr lang="en-GB" dirty="0"/>
              <a:t>Corbett maths Video 14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6350" y="0"/>
            <a:ext cx="1009650" cy="1000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B1B1B1"/>
              </a:clrFrom>
              <a:clrTo>
                <a:srgbClr val="B1B1B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2346" b="100000" l="1667" r="91667">
                        <a14:foregroundMark x1="10000" y1="43210" x2="4167" y2="64198"/>
                        <a14:foregroundMark x1="7500" y1="65432" x2="90000" y2="69136"/>
                        <a14:foregroundMark x1="89167" y1="66667" x2="90000" y2="44444"/>
                        <a14:foregroundMark x1="88333" y1="41975" x2="1667" y2="382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49760" y="1616568"/>
            <a:ext cx="1876555" cy="12666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8530282" y="1141909"/>
                <a:ext cx="1282402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+ = +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×− =−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× + =−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×− = +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282" y="1141909"/>
                <a:ext cx="1282402" cy="1107996"/>
              </a:xfrm>
              <a:prstGeom prst="rect">
                <a:avLst/>
              </a:prstGeom>
              <a:blipFill>
                <a:blip r:embed="rId5" cstate="print"/>
                <a:stretch>
                  <a:fillRect l="-3318" r="-3318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4178" y="2747103"/>
            <a:ext cx="3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Expand the following brackets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686831" y="3184087"/>
                <a:ext cx="4953000" cy="27840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31" y="3184087"/>
                <a:ext cx="4953000" cy="2784032"/>
              </a:xfrm>
              <a:prstGeom prst="rect">
                <a:avLst/>
              </a:prstGeom>
              <a:blipFill>
                <a:blip r:embed="rId6" cstate="print"/>
                <a:stretch>
                  <a:fillRect l="-985" b="-1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3577282" y="3922751"/>
                <a:ext cx="4953000" cy="27840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−6)(2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lnSpc>
                    <a:spcPct val="200000"/>
                  </a:lnSpc>
                  <a:buAutoNum type="arabicParenR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+1)(3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−8)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282" y="3922751"/>
                <a:ext cx="4953000" cy="2784032"/>
              </a:xfrm>
              <a:prstGeom prst="rect">
                <a:avLst/>
              </a:prstGeom>
              <a:blipFill>
                <a:blip r:embed="rId7" cstate="print"/>
                <a:stretch>
                  <a:fillRect l="-985" b="-19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068315" y="3679513"/>
            <a:ext cx="3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2. Expand the following brackets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93469" y="3738085"/>
            <a:ext cx="2881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Find the missing numbers: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6473828" y="4309410"/>
                <a:ext cx="4953000" cy="2123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      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     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      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     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      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     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      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e>
                          </m:d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828" y="4309410"/>
                <a:ext cx="4953000" cy="2123658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342569" y="2042659"/>
            <a:ext cx="4131259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Expanding Double Brackets</a:t>
            </a:r>
          </a:p>
        </p:txBody>
      </p:sp>
    </p:spTree>
    <p:extLst>
      <p:ext uri="{BB962C8B-B14F-4D97-AF65-F5344CB8AC3E}">
        <p14:creationId xmlns:p14="http://schemas.microsoft.com/office/powerpoint/2010/main" xmlns="" val="33795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1" y="486033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Words: Quadratic, Expand, Simplify, Term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5331" y="1077959"/>
            <a:ext cx="29409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a TWEET for each word – giving the definition. </a:t>
            </a:r>
          </a:p>
          <a:p>
            <a:r>
              <a:rPr lang="en-GB" sz="1400" b="1" dirty="0"/>
              <a:t>Remember: </a:t>
            </a:r>
            <a:r>
              <a:rPr lang="en-GB" sz="1400" dirty="0"/>
              <a:t>You are allowed no more than 144 characters. </a:t>
            </a:r>
            <a:endParaRPr lang="en-GB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18470" y="593125"/>
            <a:ext cx="26690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and screenshot the quadratic formula. </a:t>
            </a:r>
          </a:p>
          <a:p>
            <a:pPr algn="ctr"/>
            <a:r>
              <a:rPr lang="en-GB" dirty="0"/>
              <a:t>Give of an example of a question we would use it 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3178" y="431628"/>
            <a:ext cx="246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134b</a:t>
            </a:r>
          </a:p>
          <a:p>
            <a:r>
              <a:rPr lang="en-GB" dirty="0"/>
              <a:t>Corbett maths Video 14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6350" y="0"/>
            <a:ext cx="1009650" cy="1000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B1B1B1"/>
              </a:clrFrom>
              <a:clrTo>
                <a:srgbClr val="B1B1B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2346" b="100000" l="1667" r="91667">
                        <a14:foregroundMark x1="10000" y1="43210" x2="4167" y2="64198"/>
                        <a14:foregroundMark x1="7500" y1="65432" x2="90000" y2="69136"/>
                        <a14:foregroundMark x1="89167" y1="66667" x2="90000" y2="44444"/>
                        <a14:foregroundMark x1="88333" y1="41975" x2="1667" y2="3827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49760" y="1616568"/>
            <a:ext cx="1876555" cy="12666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8530282" y="1141909"/>
                <a:ext cx="1282402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+ = +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×− =−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× + =−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×− = +</m:t>
                      </m:r>
                    </m:oMath>
                  </m:oMathPara>
                </a14:m>
                <a:endParaRPr lang="en-GB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282" y="1141909"/>
                <a:ext cx="1282402" cy="1107996"/>
              </a:xfrm>
              <a:prstGeom prst="rect">
                <a:avLst/>
              </a:prstGeom>
              <a:blipFill>
                <a:blip r:embed="rId5" cstate="print"/>
                <a:stretch>
                  <a:fillRect l="-3318" r="-3318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4178" y="2747103"/>
            <a:ext cx="3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Expand the following brackets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Rectangle 10"/>
              <p:cNvSpPr/>
              <p:nvPr/>
            </p:nvSpPr>
            <p:spPr>
              <a:xfrm>
                <a:off x="686831" y="3184087"/>
                <a:ext cx="4953000" cy="313932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+32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5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−28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:endParaRPr lang="en-GB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31" y="3184087"/>
                <a:ext cx="4953000" cy="3139321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3577282" y="3922751"/>
                <a:ext cx="4953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−28</m:t>
                    </m:r>
                  </m:oMath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+54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18</m:t>
                    </m:r>
                  </m:oMath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42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+1)(3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−8)</m:t>
                      </m:r>
                    </m:oMath>
                  </m:oMathPara>
                </a14:m>
                <a:endParaRPr lang="en-GB" dirty="0"/>
              </a:p>
              <a:p>
                <a:pPr/>
                <a:r>
                  <a:rPr lang="en-GB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−29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282" y="3922751"/>
                <a:ext cx="4953000" cy="2862322"/>
              </a:xfrm>
              <a:prstGeom prst="rect">
                <a:avLst/>
              </a:prstGeom>
              <a:blipFill>
                <a:blip r:embed="rId7" cstate="print"/>
                <a:stretch>
                  <a:fillRect l="-3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068315" y="3679513"/>
            <a:ext cx="321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2. Expand the following brackets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93469" y="3738085"/>
            <a:ext cx="2881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Find the missing numbers: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6473828" y="4309410"/>
                <a:ext cx="4953000" cy="21236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+5 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+4 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+2 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1600" dirty="0"/>
              </a:p>
              <a:p>
                <a:pPr/>
                <a:endParaRPr lang="en-GB" sz="16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828" y="4309410"/>
                <a:ext cx="4953000" cy="2123658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342569" y="2042659"/>
            <a:ext cx="4131259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Expanding Double Brackets</a:t>
            </a:r>
          </a:p>
        </p:txBody>
      </p:sp>
    </p:spTree>
    <p:extLst>
      <p:ext uri="{BB962C8B-B14F-4D97-AF65-F5344CB8AC3E}">
        <p14:creationId xmlns:p14="http://schemas.microsoft.com/office/powerpoint/2010/main" xmlns="" val="380726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mplifying Ratio PRET homework" id="{C2E8887A-1A0B-4EEB-9443-0C46B3A7D061}" vid="{4B5DAA34-3B54-461F-9630-73EC8F733E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162</Words>
  <Application>Microsoft Office PowerPoint</Application>
  <PresentationFormat>A4 Paper (210x297 mm)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9</cp:revision>
  <dcterms:created xsi:type="dcterms:W3CDTF">2016-12-01T20:07:17Z</dcterms:created>
  <dcterms:modified xsi:type="dcterms:W3CDTF">2016-12-07T18:57:10Z</dcterms:modified>
</cp:coreProperties>
</file>