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F0742-409E-417E-ABBE-5F4B656CF062}" type="datetimeFigureOut">
              <a:rPr lang="en-GB" smtClean="0"/>
              <a:t>08/11/2015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FDA0C-FC91-48C6-ABCF-5C676F2F374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F0742-409E-417E-ABBE-5F4B656CF062}" type="datetimeFigureOut">
              <a:rPr lang="en-GB" smtClean="0"/>
              <a:t>08/11/2015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FDA0C-FC91-48C6-ABCF-5C676F2F374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F0742-409E-417E-ABBE-5F4B656CF062}" type="datetimeFigureOut">
              <a:rPr lang="en-GB" smtClean="0"/>
              <a:t>08/11/2015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FDA0C-FC91-48C6-ABCF-5C676F2F374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F0742-409E-417E-ABBE-5F4B656CF062}" type="datetimeFigureOut">
              <a:rPr lang="en-GB" smtClean="0"/>
              <a:t>08/11/2015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FDA0C-FC91-48C6-ABCF-5C676F2F374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F0742-409E-417E-ABBE-5F4B656CF062}" type="datetimeFigureOut">
              <a:rPr lang="en-GB" smtClean="0"/>
              <a:t>08/11/2015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FDA0C-FC91-48C6-ABCF-5C676F2F374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F0742-409E-417E-ABBE-5F4B656CF062}" type="datetimeFigureOut">
              <a:rPr lang="en-GB" smtClean="0"/>
              <a:t>08/11/2015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FDA0C-FC91-48C6-ABCF-5C676F2F374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F0742-409E-417E-ABBE-5F4B656CF062}" type="datetimeFigureOut">
              <a:rPr lang="en-GB" smtClean="0"/>
              <a:t>08/11/2015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FDA0C-FC91-48C6-ABCF-5C676F2F374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F0742-409E-417E-ABBE-5F4B656CF062}" type="datetimeFigureOut">
              <a:rPr lang="en-GB" smtClean="0"/>
              <a:t>08/11/2015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FDA0C-FC91-48C6-ABCF-5C676F2F374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F0742-409E-417E-ABBE-5F4B656CF062}" type="datetimeFigureOut">
              <a:rPr lang="en-GB" smtClean="0"/>
              <a:t>08/11/2015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FDA0C-FC91-48C6-ABCF-5C676F2F374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F0742-409E-417E-ABBE-5F4B656CF062}" type="datetimeFigureOut">
              <a:rPr lang="en-GB" smtClean="0"/>
              <a:t>08/11/2015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FDA0C-FC91-48C6-ABCF-5C676F2F374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F0742-409E-417E-ABBE-5F4B656CF062}" type="datetimeFigureOut">
              <a:rPr lang="en-GB" smtClean="0"/>
              <a:t>08/11/2015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FDA0C-FC91-48C6-ABCF-5C676F2F374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F0742-409E-417E-ABBE-5F4B656CF062}" type="datetimeFigureOut">
              <a:rPr lang="en-GB" smtClean="0"/>
              <a:t>08/11/2015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FDA0C-FC91-48C6-ABCF-5C676F2F374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ChangeArrowheads="1"/>
          </p:cNvSpPr>
          <p:nvPr/>
        </p:nvSpPr>
        <p:spPr bwMode="auto">
          <a:xfrm>
            <a:off x="107950" y="71438"/>
            <a:ext cx="1727200" cy="22780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8434" name="Rectangle 7"/>
          <p:cNvSpPr>
            <a:spLocks noChangeArrowheads="1"/>
          </p:cNvSpPr>
          <p:nvPr/>
        </p:nvSpPr>
        <p:spPr bwMode="auto">
          <a:xfrm>
            <a:off x="107950" y="2420938"/>
            <a:ext cx="6408738" cy="43211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8435" name="Rectangle 8"/>
          <p:cNvSpPr>
            <a:spLocks noChangeArrowheads="1"/>
          </p:cNvSpPr>
          <p:nvPr/>
        </p:nvSpPr>
        <p:spPr bwMode="auto">
          <a:xfrm>
            <a:off x="6588125" y="115888"/>
            <a:ext cx="2447925" cy="3600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8436" name="WordArt 9"/>
          <p:cNvSpPr>
            <a:spLocks noChangeArrowheads="1" noChangeShapeType="1" noTextEdit="1"/>
          </p:cNvSpPr>
          <p:nvPr/>
        </p:nvSpPr>
        <p:spPr bwMode="auto">
          <a:xfrm>
            <a:off x="323850" y="261938"/>
            <a:ext cx="1223963" cy="287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Homework</a:t>
            </a:r>
          </a:p>
        </p:txBody>
      </p:sp>
      <p:sp>
        <p:nvSpPr>
          <p:cNvPr id="18437" name="WordArt 12"/>
          <p:cNvSpPr>
            <a:spLocks noChangeArrowheads="1" noChangeShapeType="1" noTextEdit="1"/>
          </p:cNvSpPr>
          <p:nvPr/>
        </p:nvSpPr>
        <p:spPr bwMode="auto">
          <a:xfrm>
            <a:off x="1476375" y="2566988"/>
            <a:ext cx="316706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latin typeface="Comic Sans MS"/>
              </a:rPr>
              <a:t>Skill Practice</a:t>
            </a:r>
          </a:p>
        </p:txBody>
      </p:sp>
      <p:sp>
        <p:nvSpPr>
          <p:cNvPr id="18438" name="WordArt 13"/>
          <p:cNvSpPr>
            <a:spLocks noChangeArrowheads="1" noChangeShapeType="1" noTextEdit="1"/>
          </p:cNvSpPr>
          <p:nvPr/>
        </p:nvSpPr>
        <p:spPr bwMode="auto">
          <a:xfrm>
            <a:off x="7092950" y="188913"/>
            <a:ext cx="1512888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Literacy</a:t>
            </a:r>
          </a:p>
        </p:txBody>
      </p:sp>
      <p:sp>
        <p:nvSpPr>
          <p:cNvPr id="18439" name="Rectangle 28"/>
          <p:cNvSpPr>
            <a:spLocks noChangeArrowheads="1"/>
          </p:cNvSpPr>
          <p:nvPr/>
        </p:nvSpPr>
        <p:spPr bwMode="auto">
          <a:xfrm>
            <a:off x="1908175" y="71438"/>
            <a:ext cx="4608513" cy="22780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8440" name="WordArt 29"/>
          <p:cNvSpPr>
            <a:spLocks noChangeArrowheads="1" noChangeShapeType="1" noTextEdit="1"/>
          </p:cNvSpPr>
          <p:nvPr/>
        </p:nvSpPr>
        <p:spPr bwMode="auto">
          <a:xfrm>
            <a:off x="2339975" y="115888"/>
            <a:ext cx="1222375" cy="2174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Stretch</a:t>
            </a:r>
          </a:p>
        </p:txBody>
      </p:sp>
      <p:sp>
        <p:nvSpPr>
          <p:cNvPr id="18441" name="Rectangle 30"/>
          <p:cNvSpPr>
            <a:spLocks noChangeArrowheads="1"/>
          </p:cNvSpPr>
          <p:nvPr/>
        </p:nvSpPr>
        <p:spPr bwMode="auto">
          <a:xfrm>
            <a:off x="6588125" y="3789363"/>
            <a:ext cx="2447925" cy="29527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8442" name="WordArt 31"/>
          <p:cNvSpPr>
            <a:spLocks noChangeArrowheads="1" noChangeShapeType="1" noTextEdit="1"/>
          </p:cNvSpPr>
          <p:nvPr/>
        </p:nvSpPr>
        <p:spPr bwMode="auto">
          <a:xfrm>
            <a:off x="7235825" y="3860800"/>
            <a:ext cx="1223963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Assessed</a:t>
            </a:r>
          </a:p>
        </p:txBody>
      </p:sp>
      <p:sp>
        <p:nvSpPr>
          <p:cNvPr id="18443" name="Text Box 34"/>
          <p:cNvSpPr txBox="1">
            <a:spLocks noChangeArrowheads="1"/>
          </p:cNvSpPr>
          <p:nvPr/>
        </p:nvSpPr>
        <p:spPr bwMode="auto">
          <a:xfrm>
            <a:off x="107950" y="588963"/>
            <a:ext cx="1800225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dirty="0">
                <a:latin typeface="Comic Sans MS" pitchFamily="66" charset="0"/>
              </a:rPr>
              <a:t>Co-ordinates</a:t>
            </a:r>
          </a:p>
          <a:p>
            <a:pPr algn="ctr" eaLnBrk="1" hangingPunct="1">
              <a:spcBef>
                <a:spcPct val="50000"/>
              </a:spcBef>
            </a:pPr>
            <a:endParaRPr lang="en-GB" dirty="0">
              <a:latin typeface="Comic Sans MS" pitchFamily="66" charset="0"/>
            </a:endParaRPr>
          </a:p>
        </p:txBody>
      </p:sp>
      <p:sp>
        <p:nvSpPr>
          <p:cNvPr id="18444" name="Text Box 36"/>
          <p:cNvSpPr txBox="1">
            <a:spLocks noChangeArrowheads="1"/>
          </p:cNvSpPr>
          <p:nvPr/>
        </p:nvSpPr>
        <p:spPr bwMode="auto">
          <a:xfrm>
            <a:off x="6659563" y="4149725"/>
            <a:ext cx="2305050" cy="244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WWW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………………………………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…………………………………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EBI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……………………………….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………………………………..</a:t>
            </a:r>
            <a:endParaRPr lang="en-GB">
              <a:latin typeface="Comic Sans MS" pitchFamily="66" charset="0"/>
            </a:endParaRPr>
          </a:p>
        </p:txBody>
      </p:sp>
      <p:pic>
        <p:nvPicPr>
          <p:cNvPr id="18445" name="Picture 1" descr="Screen Shot 2015-07-16 at 22.15.4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3429000"/>
            <a:ext cx="5995988" cy="326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6" name="Text Box 35"/>
          <p:cNvSpPr txBox="1">
            <a:spLocks noChangeArrowheads="1"/>
          </p:cNvSpPr>
          <p:nvPr/>
        </p:nvSpPr>
        <p:spPr bwMode="auto">
          <a:xfrm>
            <a:off x="179388" y="3070225"/>
            <a:ext cx="62642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Read the following co-ordinates and write them in the spaces below. Make sure you use brackets EG: (3, 5)</a:t>
            </a:r>
          </a:p>
        </p:txBody>
      </p:sp>
      <p:sp>
        <p:nvSpPr>
          <p:cNvPr id="18447" name="Text Box 34"/>
          <p:cNvSpPr txBox="1">
            <a:spLocks noChangeArrowheads="1"/>
          </p:cNvSpPr>
          <p:nvPr/>
        </p:nvSpPr>
        <p:spPr bwMode="auto">
          <a:xfrm>
            <a:off x="6732588" y="549275"/>
            <a:ext cx="2232025" cy="313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Write out the following words: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Coordinate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……………………….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Axis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……………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Quadrant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………………………..</a:t>
            </a:r>
          </a:p>
        </p:txBody>
      </p:sp>
      <p:pic>
        <p:nvPicPr>
          <p:cNvPr id="18448" name="Picture 19"/>
          <p:cNvPicPr>
            <a:picLocks noChangeAspect="1" noChangeArrowheads="1"/>
          </p:cNvPicPr>
          <p:nvPr/>
        </p:nvPicPr>
        <p:blipFill>
          <a:blip r:embed="rId3" cstate="print"/>
          <a:srcRect l="57837" t="19444" r="11693" b="40508"/>
          <a:stretch>
            <a:fillRect/>
          </a:stretch>
        </p:blipFill>
        <p:spPr bwMode="auto">
          <a:xfrm>
            <a:off x="4211638" y="115888"/>
            <a:ext cx="2244725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9" name="Text Box 34"/>
          <p:cNvSpPr txBox="1">
            <a:spLocks noChangeArrowheads="1"/>
          </p:cNvSpPr>
          <p:nvPr/>
        </p:nvSpPr>
        <p:spPr bwMode="auto">
          <a:xfrm>
            <a:off x="1979613" y="404813"/>
            <a:ext cx="2160587" cy="217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Plot: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(0, 1), (9, 1), (9, 4)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Which co-ordinate would complete the rectangle? ……</a:t>
            </a:r>
          </a:p>
          <a:p>
            <a:pPr algn="ctr" eaLnBrk="1" hangingPunct="1">
              <a:spcBef>
                <a:spcPct val="50000"/>
              </a:spcBef>
            </a:pPr>
            <a:endParaRPr lang="en-GB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Joanne Morgan</dc:creator>
  <cp:lastModifiedBy>Joanne Morgan</cp:lastModifiedBy>
  <cp:revision>1</cp:revision>
  <dcterms:created xsi:type="dcterms:W3CDTF">2015-11-08T09:33:36Z</dcterms:created>
  <dcterms:modified xsi:type="dcterms:W3CDTF">2015-11-08T09:34:01Z</dcterms:modified>
</cp:coreProperties>
</file>