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D9BE6-59E1-45D2-8FB1-2A354F3326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092AD-A056-45F7-9355-4C0161B50B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C33D5-2F7C-400E-AF9B-53B18A9D94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A80BB-B5D8-48DE-B391-32E339AF94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15FB6-32CA-4F65-8F31-42E56AAFE1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4AEC7-EDD2-4AC4-B0D7-C14511455C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33040-2E7D-473F-9809-5842352DE5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3A8FF-33E1-45BC-B485-4B924AAB98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E4A55-9B47-46A0-9903-D60E94C32E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71ED4-FF51-44A6-8462-605321065EB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A9233-721B-42BB-916B-D74EEFD34A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B6946FF-E7DA-4993-8978-205AB53CA1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142875" y="1989138"/>
            <a:ext cx="5942013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79388" y="2060575"/>
            <a:ext cx="2330450" cy="317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>
            <a:off x="6804025" y="2095500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sp>
        <p:nvSpPr>
          <p:cNvPr id="2060" name="Text Box 34"/>
          <p:cNvSpPr txBox="1">
            <a:spLocks noChangeArrowheads="1"/>
          </p:cNvSpPr>
          <p:nvPr/>
        </p:nvSpPr>
        <p:spPr bwMode="auto">
          <a:xfrm>
            <a:off x="163513" y="487363"/>
            <a:ext cx="28035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GB" altLang="en-US" sz="1800" dirty="0" smtClean="0">
                <a:latin typeface="Comic Sans MS" pitchFamily="66" charset="0"/>
              </a:rPr>
              <a:t>Write a definition:</a:t>
            </a:r>
          </a:p>
          <a:p>
            <a:pPr marL="285750" indent="-285750" eaLnBrk="1" hangingPunct="1">
              <a:spcBef>
                <a:spcPts val="0"/>
              </a:spcBef>
              <a:defRPr/>
            </a:pPr>
            <a:r>
              <a:rPr lang="en-GB" altLang="en-US" sz="1800" dirty="0" smtClean="0">
                <a:latin typeface="Comic Sans MS" pitchFamily="66" charset="0"/>
              </a:rPr>
              <a:t>Sector</a:t>
            </a:r>
          </a:p>
          <a:p>
            <a:pPr marL="285750" indent="-285750" eaLnBrk="1" hangingPunct="1">
              <a:spcBef>
                <a:spcPts val="0"/>
              </a:spcBef>
              <a:defRPr/>
            </a:pPr>
            <a:r>
              <a:rPr lang="en-GB" altLang="en-US" sz="1800" dirty="0" smtClean="0">
                <a:latin typeface="Comic Sans MS" pitchFamily="66" charset="0"/>
              </a:rPr>
              <a:t>Segment</a:t>
            </a:r>
          </a:p>
          <a:p>
            <a:pPr marL="285750" indent="-285750" eaLnBrk="1" hangingPunct="1">
              <a:spcBef>
                <a:spcPts val="0"/>
              </a:spcBef>
              <a:defRPr/>
            </a:pPr>
            <a:r>
              <a:rPr lang="en-US" altLang="en-US" sz="1800" dirty="0" smtClean="0">
                <a:latin typeface="Comic Sans MS" pitchFamily="66" charset="0"/>
              </a:rPr>
              <a:t>Cyclic Quadrilateral</a:t>
            </a:r>
          </a:p>
        </p:txBody>
      </p:sp>
      <p:sp>
        <p:nvSpPr>
          <p:cNvPr id="2061" name="Text Box 35"/>
          <p:cNvSpPr txBox="1">
            <a:spLocks noChangeArrowheads="1"/>
          </p:cNvSpPr>
          <p:nvPr/>
        </p:nvSpPr>
        <p:spPr bwMode="auto">
          <a:xfrm>
            <a:off x="3203575" y="476250"/>
            <a:ext cx="27368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What is the </a:t>
            </a:r>
            <a:r>
              <a:rPr lang="en-US" altLang="en-US" b="1">
                <a:latin typeface="Comic Sans MS" pitchFamily="66" charset="0"/>
              </a:rPr>
              <a:t>alternate segment theorem</a:t>
            </a:r>
            <a:r>
              <a:rPr lang="en-US" altLang="en-US">
                <a:latin typeface="Comic Sans MS" pitchFamily="66" charset="0"/>
              </a:rPr>
              <a:t>?</a:t>
            </a:r>
          </a:p>
        </p:txBody>
      </p:sp>
      <p:sp>
        <p:nvSpPr>
          <p:cNvPr id="2062" name="Text Box 36"/>
          <p:cNvSpPr txBox="1">
            <a:spLocks noChangeArrowheads="1"/>
          </p:cNvSpPr>
          <p:nvPr/>
        </p:nvSpPr>
        <p:spPr bwMode="auto">
          <a:xfrm>
            <a:off x="6227763" y="549275"/>
            <a:ext cx="27368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Explain your two favourite circle theorems to a member of your family/friend.</a:t>
            </a:r>
            <a:endParaRPr lang="en-GB" altLang="en-US">
              <a:latin typeface="Comic Sans MS" pitchFamily="66" charset="0"/>
            </a:endParaRPr>
          </a:p>
        </p:txBody>
      </p:sp>
      <p:pic>
        <p:nvPicPr>
          <p:cNvPr id="2063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150" y="2486025"/>
            <a:ext cx="5832475" cy="423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4" name="Text Box 34"/>
          <p:cNvSpPr txBox="1">
            <a:spLocks noChangeArrowheads="1"/>
          </p:cNvSpPr>
          <p:nvPr/>
        </p:nvSpPr>
        <p:spPr bwMode="auto">
          <a:xfrm>
            <a:off x="2627313" y="2060575"/>
            <a:ext cx="3240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Find the missing angles</a:t>
            </a:r>
            <a:endParaRPr lang="en-GB" altLang="en-US">
              <a:latin typeface="Comic Sans MS" pitchFamily="66" charset="0"/>
            </a:endParaRPr>
          </a:p>
        </p:txBody>
      </p:sp>
      <p:pic>
        <p:nvPicPr>
          <p:cNvPr id="2065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4288" y="2565400"/>
            <a:ext cx="2392362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>
            <a:stCxn id="2052" idx="1"/>
            <a:endCxn id="2052" idx="3"/>
          </p:cNvCxnSpPr>
          <p:nvPr/>
        </p:nvCxnSpPr>
        <p:spPr>
          <a:xfrm>
            <a:off x="6156325" y="4365625"/>
            <a:ext cx="287972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6256338" y="6092825"/>
            <a:ext cx="27368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The area of the triangle is 24cm</a:t>
            </a:r>
            <a:r>
              <a:rPr lang="en-US" altLang="en-US" sz="1200" baseline="30000">
                <a:latin typeface="Comic Sans MS" pitchFamily="66" charset="0"/>
              </a:rPr>
              <a:t>2</a:t>
            </a:r>
            <a:r>
              <a:rPr lang="en-US" altLang="en-US" sz="1200"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latin typeface="Comic Sans MS" pitchFamily="66" charset="0"/>
              </a:rPr>
              <a:t>Find the area of the circle</a:t>
            </a:r>
          </a:p>
        </p:txBody>
      </p:sp>
      <p:grpSp>
        <p:nvGrpSpPr>
          <p:cNvPr id="2068" name="Group 7"/>
          <p:cNvGrpSpPr>
            <a:grpSpLocks/>
          </p:cNvGrpSpPr>
          <p:nvPr/>
        </p:nvGrpSpPr>
        <p:grpSpPr bwMode="auto">
          <a:xfrm>
            <a:off x="6340475" y="4508500"/>
            <a:ext cx="2624138" cy="1544638"/>
            <a:chOff x="6341157" y="4509120"/>
            <a:chExt cx="2623456" cy="1543505"/>
          </a:xfrm>
        </p:grpSpPr>
        <p:pic>
          <p:nvPicPr>
            <p:cNvPr id="2070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41157" y="4509120"/>
              <a:ext cx="2479315" cy="1543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8459919" y="4869219"/>
              <a:ext cx="504694" cy="2887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</p:grpSp>
      <p:sp>
        <p:nvSpPr>
          <p:cNvPr id="2069" name="Text Box 35"/>
          <p:cNvSpPr txBox="1">
            <a:spLocks noChangeArrowheads="1"/>
          </p:cNvSpPr>
          <p:nvPr/>
        </p:nvSpPr>
        <p:spPr bwMode="auto">
          <a:xfrm>
            <a:off x="3203575" y="1122363"/>
            <a:ext cx="2736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latin typeface="Comic Sans MS" pitchFamily="66" charset="0"/>
              </a:rPr>
              <a:t>Draw a diagram to explain.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59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16</cp:revision>
  <cp:lastPrinted>2014-11-14T14:37:14Z</cp:lastPrinted>
  <dcterms:created xsi:type="dcterms:W3CDTF">2014-07-24T18:08:34Z</dcterms:created>
  <dcterms:modified xsi:type="dcterms:W3CDTF">2015-04-26T19:24:14Z</dcterms:modified>
</cp:coreProperties>
</file>