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5E44-DD4F-4A5E-BA3B-C75D5D0D821F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9394-9F5D-494F-B966-F68EC6109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8146-BDA7-40D6-A556-99C06E4D5FCA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634B-7749-422B-AA7D-558984E50D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102B-96FD-4C5D-AC23-6999C04CB8D5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A464F-49B8-4B1B-B2B5-6EACA5CA3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DA3F-1A7B-4FA5-ACD6-1116ED2FA9D2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042A-B819-47C0-A5D1-FBE19272D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7CBC-0A7F-498F-AE9D-A2598199CA00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1357-46A5-4720-BE00-9C698B10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BBD8-6DEB-4D25-8922-3FA9C6C6769F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F72DB-CB8A-49E8-9DA8-FB161EBB6A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1A7F-FDD0-4AF6-AA29-A99C5BC4A51C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7E14-294F-49DD-8DA1-EABFFE63F8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8BF5-4DC4-4F71-B5FC-7124BEE34F18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CD2F-84F1-4F7D-A728-603F13D68B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0FD9-1955-4306-AE8F-6783E0DF2B1B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041C-20D7-40FA-AC2A-2497471FB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8FAE-3E4C-4949-8129-47EF2C30F2E6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17F3-1CC8-4E0C-97BA-EA4E1A865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DCFE6-BA64-4C8B-9409-EAD91B2A9D85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D083-230E-434D-B4F4-0F48D982A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98886-3A78-4B7F-A664-1429FE7711B7}" type="datetimeFigureOut">
              <a:rPr lang="en-GB"/>
              <a:pPr>
                <a:defRPr/>
              </a:pPr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6B63E-DFD0-4AE7-A998-BA026AF80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google.co.uk/url?sa=i&amp;rct=j&amp;q=&amp;esrc=s&amp;source=images&amp;cd=&amp;cad=rja&amp;uact=8&amp;ved=0CAcQjRw&amp;url=http://studytipsandtricks.blogspot.com/2012/05/c-program-find-out-factorial-of-number.html&amp;ei=UknFVOfWEO-U7QbdtYDgBQ&amp;bvm=bv.84349003,d.ZGU&amp;psig=AFQjCNHFlHuQeZdxrhfWrhgctaZ8Evnnvg&amp;ust=1422301899602755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4300" y="147638"/>
            <a:ext cx="5148263" cy="1336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70C0"/>
                </a:solidFill>
              </a:rPr>
              <a:t>Memory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3025" y="147638"/>
            <a:ext cx="1619250" cy="1414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>
                <a:solidFill>
                  <a:srgbClr val="953735"/>
                </a:solidFill>
                <a:cs typeface="Arial" charset="0"/>
              </a:rPr>
              <a:t>Literacy</a:t>
            </a:r>
          </a:p>
          <a:p>
            <a:r>
              <a:rPr lang="en-GB" sz="1300">
                <a:solidFill>
                  <a:srgbClr val="953735"/>
                </a:solidFill>
                <a:cs typeface="Arial" charset="0"/>
              </a:rPr>
              <a:t>Explain the condition when there would be a finite number of terms. Why is this?</a:t>
            </a:r>
            <a:endParaRPr lang="en-GB" sz="13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713" y="147638"/>
            <a:ext cx="2089150" cy="13223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>
                <a:solidFill>
                  <a:srgbClr val="7030A0"/>
                </a:solidFill>
                <a:cs typeface="Arial" charset="0"/>
              </a:rPr>
              <a:t>Research</a:t>
            </a:r>
          </a:p>
          <a:p>
            <a:r>
              <a:rPr lang="en-GB" sz="1300">
                <a:solidFill>
                  <a:srgbClr val="7030A0"/>
                </a:solidFill>
                <a:cs typeface="Arial" charset="0"/>
              </a:rPr>
              <a:t>Where did the factorial sign come from and when was it first used?</a:t>
            </a:r>
          </a:p>
          <a:p>
            <a:r>
              <a:rPr lang="en-GB" sz="200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4356100" y="2636838"/>
            <a:ext cx="36718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STRETCH AND CHALLENGE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575" y="2492375"/>
            <a:ext cx="5867400" cy="4105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79388" y="2565400"/>
            <a:ext cx="2879725" cy="4079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000" b="1">
                <a:solidFill>
                  <a:srgbClr val="17375E"/>
                </a:solidFill>
                <a:cs typeface="Arial" charset="0"/>
              </a:rPr>
              <a:t>SKILL</a:t>
            </a:r>
          </a:p>
          <a:p>
            <a:endParaRPr lang="en-GB" sz="2000" b="1">
              <a:solidFill>
                <a:srgbClr val="17375E"/>
              </a:solidFill>
              <a:cs typeface="Arial" charset="0"/>
            </a:endParaRPr>
          </a:p>
          <a:p>
            <a:endParaRPr lang="en-GB" sz="2000" b="1">
              <a:solidFill>
                <a:srgbClr val="17375E"/>
              </a:solidFill>
              <a:cs typeface="Arial" charset="0"/>
            </a:endParaRPr>
          </a:p>
          <a:p>
            <a:endParaRPr lang="en-GB" sz="2000" b="1">
              <a:solidFill>
                <a:srgbClr val="17375E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  <a:p>
            <a:endParaRPr lang="en-GB" sz="20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-180975" y="1700213"/>
            <a:ext cx="9793288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folHlink"/>
                </a:solidFill>
                <a:latin typeface="Constantia" pitchFamily="18" charset="0"/>
              </a:rPr>
              <a:t>The Binomial Expansion</a:t>
            </a:r>
          </a:p>
        </p:txBody>
      </p:sp>
      <p:pic>
        <p:nvPicPr>
          <p:cNvPr id="13323" name="Picture 11" descr="binomial-expansion-formula"/>
          <p:cNvPicPr>
            <a:picLocks noChangeAspect="1" noChangeArrowheads="1"/>
          </p:cNvPicPr>
          <p:nvPr/>
        </p:nvPicPr>
        <p:blipFill>
          <a:blip r:embed="rId2" cstate="print"/>
          <a:srcRect l="5165" t="71056" r="21227" b="4407"/>
          <a:stretch>
            <a:fillRect/>
          </a:stretch>
        </p:blipFill>
        <p:spPr bwMode="auto">
          <a:xfrm>
            <a:off x="3995738" y="476250"/>
            <a:ext cx="4824412" cy="587375"/>
          </a:xfrm>
          <a:prstGeom prst="rect">
            <a:avLst/>
          </a:prstGeom>
          <a:noFill/>
        </p:spPr>
      </p:pic>
      <p:pic>
        <p:nvPicPr>
          <p:cNvPr id="13324" name="Picture 12" descr="binomial-expansion-formula"/>
          <p:cNvPicPr>
            <a:picLocks noChangeAspect="1" noChangeArrowheads="1"/>
          </p:cNvPicPr>
          <p:nvPr/>
        </p:nvPicPr>
        <p:blipFill>
          <a:blip r:embed="rId2" cstate="print"/>
          <a:srcRect l="80318" t="73851" r="1138" b="4407"/>
          <a:stretch>
            <a:fillRect/>
          </a:stretch>
        </p:blipFill>
        <p:spPr bwMode="auto">
          <a:xfrm>
            <a:off x="7885113" y="936625"/>
            <a:ext cx="1116012" cy="476250"/>
          </a:xfrm>
          <a:prstGeom prst="rect">
            <a:avLst/>
          </a:prstGeom>
          <a:noFill/>
        </p:spPr>
      </p:pic>
      <p:pic>
        <p:nvPicPr>
          <p:cNvPr id="13326" name="Picture 14" descr="The maths ques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335338"/>
            <a:ext cx="5715000" cy="2686050"/>
          </a:xfrm>
          <a:prstGeom prst="rect">
            <a:avLst/>
          </a:prstGeom>
          <a:noFill/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4" cstate="print"/>
          <a:srcRect l="28783" t="25586" r="52965" b="27170"/>
          <a:stretch>
            <a:fillRect/>
          </a:stretch>
        </p:blipFill>
        <p:spPr bwMode="auto">
          <a:xfrm>
            <a:off x="250825" y="2852738"/>
            <a:ext cx="257333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1" name="Picture 19" descr="ANd9GcRX6QI6jHccPbTl_m2mDPKGdzHNyQTbBiC-RDIN6h54PqILwNp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1098550"/>
            <a:ext cx="1584325" cy="314325"/>
          </a:xfrm>
          <a:prstGeom prst="rect">
            <a:avLst/>
          </a:prstGeom>
          <a:noFill/>
        </p:spPr>
      </p:pic>
      <p:pic>
        <p:nvPicPr>
          <p:cNvPr id="13335" name="Picture 23" descr="540px-Pascal%27s_triangle_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1739900"/>
            <a:ext cx="1044575" cy="752475"/>
          </a:xfrm>
          <a:prstGeom prst="rect">
            <a:avLst/>
          </a:prstGeom>
          <a:noFill/>
        </p:spPr>
      </p:pic>
      <p:pic>
        <p:nvPicPr>
          <p:cNvPr id="13339" name="Picture 27" descr="Pascal_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288" y="1628775"/>
            <a:ext cx="809625" cy="86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l="24902" t="23611" r="24731" b="26172"/>
          <a:stretch>
            <a:fillRect/>
          </a:stretch>
        </p:blipFill>
        <p:spPr bwMode="auto">
          <a:xfrm>
            <a:off x="0" y="1052513"/>
            <a:ext cx="9144000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24300" y="333375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600" b="1">
                <a:solidFill>
                  <a:srgbClr val="17375E"/>
                </a:solidFill>
              </a:rPr>
              <a:t>SKILL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22133" t="19684" r="18655" b="15343"/>
          <a:stretch>
            <a:fillRect/>
          </a:stretch>
        </p:blipFill>
        <p:spPr bwMode="auto">
          <a:xfrm>
            <a:off x="0" y="811213"/>
            <a:ext cx="914400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700338" y="188913"/>
            <a:ext cx="367188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STRETCH AND CHALLENGE</a:t>
            </a:r>
          </a:p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Park Hall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Scott</dc:creator>
  <cp:lastModifiedBy>Morgan</cp:lastModifiedBy>
  <cp:revision>12</cp:revision>
  <dcterms:created xsi:type="dcterms:W3CDTF">2015-01-14T17:02:09Z</dcterms:created>
  <dcterms:modified xsi:type="dcterms:W3CDTF">2015-01-26T19:59:17Z</dcterms:modified>
</cp:coreProperties>
</file>