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118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5282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92143" y="1092806"/>
            <a:ext cx="2695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Unscramble the anagrams:</a:t>
            </a:r>
          </a:p>
          <a:p>
            <a:r>
              <a:rPr lang="en-GB" dirty="0" err="1"/>
              <a:t>t</a:t>
            </a:r>
            <a:r>
              <a:rPr lang="en-GB" dirty="0" err="1" smtClean="0"/>
              <a:t>eagiven</a:t>
            </a:r>
            <a:endParaRPr lang="en-GB" dirty="0" smtClean="0"/>
          </a:p>
          <a:p>
            <a:r>
              <a:rPr lang="en-GB" dirty="0" err="1" smtClean="0"/>
              <a:t>aregret</a:t>
            </a:r>
            <a:endParaRPr lang="en-GB" dirty="0" smtClean="0"/>
          </a:p>
          <a:p>
            <a:r>
              <a:rPr lang="en-GB" dirty="0" err="1" smtClean="0"/>
              <a:t>iviestop</a:t>
            </a: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90378" y="1092806"/>
            <a:ext cx="2633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0 a positive or negative number?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012160" y="1064255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 &lt; 8 (7 is less than 8)</a:t>
            </a:r>
          </a:p>
          <a:p>
            <a:r>
              <a:rPr lang="en-GB" dirty="0" smtClean="0"/>
              <a:t>9 &gt; 4 (9 is greater than 4)</a:t>
            </a:r>
          </a:p>
          <a:p>
            <a:r>
              <a:rPr lang="en-GB" dirty="0" smtClean="0"/>
              <a:t>Use a number line to help order negatives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43839" y="2852936"/>
            <a:ext cx="51439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For the following, write down the largest and smallest number in the group: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-10, -4, -16, -1, -21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-19, -8, -45, -5, -2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-7, -5, -9, -4, -2</a:t>
            </a:r>
          </a:p>
          <a:p>
            <a:endParaRPr lang="en-GB" sz="1400" dirty="0"/>
          </a:p>
          <a:p>
            <a:r>
              <a:rPr lang="en-GB" sz="1400" dirty="0" smtClean="0"/>
              <a:t>Work out the difference between the following pairs: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-10 and 3         b) -8 and 7          c) – 18 and – 11</a:t>
            </a:r>
          </a:p>
          <a:p>
            <a:pPr marL="342900" indent="-342900">
              <a:buAutoNum type="alphaLcParenR"/>
            </a:pPr>
            <a:endParaRPr lang="en-GB" sz="1400" dirty="0"/>
          </a:p>
          <a:p>
            <a:r>
              <a:rPr lang="en-GB" sz="1400" dirty="0" smtClean="0"/>
              <a:t>Put these numbers in order from smallest to largest: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6, -6, 4, -1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-4, 0, 3, -2, 7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-17, -6, -19, -10, -5</a:t>
            </a:r>
          </a:p>
          <a:p>
            <a:pPr marL="342900" indent="-342900">
              <a:buAutoNum type="alphaLcParenR"/>
            </a:pPr>
            <a:endParaRPr lang="en-GB" sz="1400" dirty="0"/>
          </a:p>
          <a:p>
            <a:r>
              <a:rPr lang="en-GB" sz="1400" dirty="0" smtClean="0"/>
              <a:t>Place a greater than or less than symbol in between the following numbers:</a:t>
            </a:r>
          </a:p>
          <a:p>
            <a:r>
              <a:rPr lang="en-GB" sz="1400" dirty="0" smtClean="0"/>
              <a:t>a) -8             -7           b)     -5.4            -5.1            c)  -7.9           -7.8</a:t>
            </a:r>
          </a:p>
          <a:p>
            <a:pPr marL="342900" indent="-342900">
              <a:buAutoNum type="alphaLcParenR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60192" y="6299120"/>
            <a:ext cx="28009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598507" y="6278720"/>
            <a:ext cx="28009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286481" y="6270176"/>
            <a:ext cx="28009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950232" y="2775991"/>
            <a:ext cx="295232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 smtClean="0"/>
              <a:t>Bob is thinking of a number. His number is less than 0 but greater than -5. His number is even. What number could Bob be thinking of?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Melanie is thinking of two numbers. One of her numbers is positive and one is negative. The number exactly halfway between them is -1. The difference between Melanie’s two numbers is 8. What are the two numbers?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Frank is thinking of two numbers. Both numbers are negative. The number exactly halfway between them is -4.5. The difference between the two numbers is 5. What are the two numbers?</a:t>
            </a:r>
          </a:p>
          <a:p>
            <a:pPr marL="342900" indent="-342900">
              <a:buAutoNum type="arabicParenR"/>
            </a:pP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320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5</cp:revision>
  <dcterms:created xsi:type="dcterms:W3CDTF">2015-07-15T07:44:14Z</dcterms:created>
  <dcterms:modified xsi:type="dcterms:W3CDTF">2018-07-08T07:22:11Z</dcterms:modified>
</cp:coreProperties>
</file>