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8EE14-2D4C-4FEC-87BF-5546861BD8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469A-1971-4354-A644-26F73D3DDB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BE869-775E-44F8-8B7E-DF88E071AE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C428-84FB-459E-9A8A-CAB5A0BD9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1FC54-FDDA-45BD-9FCF-04CBA581C8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25016-EAA3-41E8-B4FE-790172EBB3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E2A96-BC5D-4191-B06F-F20590B430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BF90-7A74-44C1-AA00-DC2EE9E3C2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9387-4912-45E0-8327-FF8D8BF731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4101-120B-4F70-BD61-D76BA00A0A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A3380-13B2-4A6B-91EE-273FCED83A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E84690-6C5F-4108-B90D-BF7AAFDDF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533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700213"/>
            <a:ext cx="5940425" cy="50863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17049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533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179388" y="404813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Metric, Imperial, Length, Width, Capacity, Weight, Measure</a:t>
            </a:r>
            <a:endParaRPr lang="en-GB" altLang="en-US">
              <a:latin typeface="Comic Sans MS" pitchFamily="66" charset="0"/>
            </a:endParaRPr>
          </a:p>
        </p:txBody>
      </p:sp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203575" y="333375"/>
            <a:ext cx="273685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Find out roughly how many millimetres there are in a metre and how many centilitres there are in a litre.</a:t>
            </a:r>
          </a:p>
          <a:p>
            <a:pPr algn="ctr">
              <a:spcBef>
                <a:spcPct val="50000"/>
              </a:spcBef>
            </a:pPr>
            <a:endParaRPr lang="en-US" altLang="en-US">
              <a:latin typeface="Comic Sans MS" pitchFamily="66" charset="0"/>
            </a:endParaRP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6227763" y="347663"/>
            <a:ext cx="27368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Learn the following:</a:t>
            </a:r>
          </a:p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‘kilo’ means 1000      ‘centi’ means </a:t>
            </a:r>
            <a:r>
              <a:rPr lang="en-US" altLang="en-US" baseline="30000">
                <a:latin typeface="Comic Sans MS" pitchFamily="66" charset="0"/>
              </a:rPr>
              <a:t>1</a:t>
            </a:r>
            <a:r>
              <a:rPr lang="en-US" altLang="en-US">
                <a:latin typeface="Comic Sans MS" pitchFamily="66" charset="0"/>
              </a:rPr>
              <a:t>/</a:t>
            </a:r>
            <a:r>
              <a:rPr lang="en-US" altLang="en-US" baseline="-25000">
                <a:latin typeface="Comic Sans MS" pitchFamily="66" charset="0"/>
              </a:rPr>
              <a:t>100</a:t>
            </a:r>
            <a:r>
              <a:rPr lang="en-US" altLang="en-US"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‘milli’ means </a:t>
            </a:r>
            <a:r>
              <a:rPr lang="en-US" altLang="en-US" baseline="30000">
                <a:latin typeface="Comic Sans MS" pitchFamily="66" charset="0"/>
              </a:rPr>
              <a:t>1</a:t>
            </a:r>
            <a:r>
              <a:rPr lang="en-US" altLang="en-US">
                <a:latin typeface="Comic Sans MS" pitchFamily="66" charset="0"/>
              </a:rPr>
              <a:t>/</a:t>
            </a:r>
            <a:r>
              <a:rPr lang="en-US" altLang="en-US" baseline="-25000">
                <a:latin typeface="Comic Sans MS" pitchFamily="66" charset="0"/>
              </a:rPr>
              <a:t>1000</a:t>
            </a:r>
            <a:r>
              <a:rPr lang="en-US" altLang="en-US">
                <a:latin typeface="Comic Sans MS" pitchFamily="66" charset="0"/>
              </a:rPr>
              <a:t>         </a:t>
            </a:r>
          </a:p>
          <a:p>
            <a:pPr algn="ctr">
              <a:spcBef>
                <a:spcPct val="50000"/>
              </a:spcBef>
            </a:pPr>
            <a:endParaRPr lang="en-GB" altLang="en-US">
              <a:latin typeface="Comic Sans MS" pitchFamily="66" charset="0"/>
            </a:endParaRPr>
          </a:p>
        </p:txBody>
      </p:sp>
      <p:sp>
        <p:nvSpPr>
          <p:cNvPr id="2064" name="Text Box 37"/>
          <p:cNvSpPr txBox="1">
            <a:spLocks noChangeArrowheads="1"/>
          </p:cNvSpPr>
          <p:nvPr/>
        </p:nvSpPr>
        <p:spPr bwMode="auto">
          <a:xfrm>
            <a:off x="179388" y="2565400"/>
            <a:ext cx="56880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1500">
              <a:latin typeface="Comic Sans MS" pitchFamily="66" charset="0"/>
            </a:endParaRPr>
          </a:p>
        </p:txBody>
      </p:sp>
      <p:sp>
        <p:nvSpPr>
          <p:cNvPr id="2065" name="Text Box 38"/>
          <p:cNvSpPr txBox="1">
            <a:spLocks noChangeArrowheads="1"/>
          </p:cNvSpPr>
          <p:nvPr/>
        </p:nvSpPr>
        <p:spPr bwMode="auto">
          <a:xfrm>
            <a:off x="6084888" y="2565400"/>
            <a:ext cx="3059112" cy="327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 dirty="0" smtClean="0">
                <a:latin typeface="Comic Sans MS" pitchFamily="66" charset="0"/>
              </a:rPr>
              <a:t>Change the following units: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800" dirty="0" smtClean="0">
                <a:latin typeface="Comic Sans MS" pitchFamily="66" charset="0"/>
              </a:rPr>
              <a:t>a)  2m to cm</a:t>
            </a:r>
            <a:endParaRPr lang="en-US" altLang="en-US" sz="1800" baseline="30000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en-US" sz="1800" dirty="0" smtClean="0">
                <a:latin typeface="Comic Sans MS" pitchFamily="66" charset="0"/>
              </a:rPr>
              <a:t>b)  40cm to mm</a:t>
            </a:r>
            <a:endParaRPr lang="en-US" altLang="en-US" sz="1800" baseline="30000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en-US" sz="1800" dirty="0" smtClean="0">
                <a:latin typeface="Comic Sans MS" pitchFamily="66" charset="0"/>
              </a:rPr>
              <a:t>c)  0.5m to cm</a:t>
            </a:r>
            <a:endParaRPr lang="en-US" altLang="en-US" sz="1800" baseline="30000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en-US" sz="1800" dirty="0" smtClean="0">
                <a:latin typeface="Comic Sans MS" pitchFamily="66" charset="0"/>
              </a:rPr>
              <a:t>Change the following units:</a:t>
            </a:r>
          </a:p>
          <a:p>
            <a:pPr marL="342900" indent="-342900" algn="ctr">
              <a:spcBef>
                <a:spcPct val="50000"/>
              </a:spcBef>
              <a:buFontTx/>
              <a:buAutoNum type="alphaLcParenR"/>
              <a:defRPr/>
            </a:pPr>
            <a:r>
              <a:rPr lang="en-US" altLang="en-US" sz="1800" dirty="0" smtClean="0">
                <a:latin typeface="Comic Sans MS" pitchFamily="66" charset="0"/>
              </a:rPr>
              <a:t>3litres to </a:t>
            </a:r>
            <a:r>
              <a:rPr lang="en-US" altLang="en-US" sz="1800" dirty="0" err="1" smtClean="0">
                <a:latin typeface="Comic Sans MS" pitchFamily="66" charset="0"/>
              </a:rPr>
              <a:t>millilitres</a:t>
            </a:r>
            <a:endParaRPr lang="en-US" altLang="en-US" sz="1800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en-US" sz="1800" dirty="0" smtClean="0">
                <a:latin typeface="Comic Sans MS" pitchFamily="66" charset="0"/>
              </a:rPr>
              <a:t>b)  2mg to grams</a:t>
            </a:r>
            <a:endParaRPr lang="en-US" altLang="en-US" sz="1800" baseline="30000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en-US" sz="1800" dirty="0" smtClean="0">
                <a:latin typeface="Comic Sans MS" pitchFamily="66" charset="0"/>
              </a:rPr>
              <a:t>c)  0.4kg to grams</a:t>
            </a:r>
            <a:endParaRPr lang="en-US" altLang="en-US" sz="1800" baseline="30000" dirty="0" smtClean="0">
              <a:latin typeface="Comic Sans MS" pitchFamily="66" charset="0"/>
            </a:endParaRPr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688" y="2136775"/>
            <a:ext cx="5557837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8" y="4695825"/>
            <a:ext cx="4938712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8</cp:revision>
  <dcterms:created xsi:type="dcterms:W3CDTF">2014-07-24T18:08:34Z</dcterms:created>
  <dcterms:modified xsi:type="dcterms:W3CDTF">2018-10-31T11:54:27Z</dcterms:modified>
</cp:coreProperties>
</file>