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20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1C2A7-2DE6-4635-86A8-BB486CD0E0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867FC-FE70-4795-968D-C1D82D6C15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4BD3A-777C-4879-872C-DC19F3AE13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CA68D-0ECA-4A99-A6C8-E4545B33BA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31622-6A45-4D72-BEED-9FCDF0BF5B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616AF-D2C5-4DB9-998B-27E5F773AD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59E37-5D8F-4029-AC37-02BC870549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6090D-86E6-4A07-A69B-99A0F3D7C9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3CC3-4AB9-4B13-8461-571CE3F944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DDA3B-51D6-444F-8B11-1F38FDE2BE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7391F-A498-48B4-8D0A-B5AE2A3088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01A0EDB-A3D6-4A69-B831-A57A1FFC2C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jerichotechnology.com/marketing/the-5-cogs-in-the-online-machine-available-lucky-rich-smart-and-visionary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42875" y="71438"/>
            <a:ext cx="2844800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71438" y="1989138"/>
            <a:ext cx="5607050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5738813" y="1989138"/>
            <a:ext cx="3297237" cy="47513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3" name="WordArt 9"/>
          <p:cNvSpPr>
            <a:spLocks noChangeArrowheads="1" noChangeShapeType="1" noTextEdit="1"/>
          </p:cNvSpPr>
          <p:nvPr/>
        </p:nvSpPr>
        <p:spPr bwMode="auto">
          <a:xfrm>
            <a:off x="971550" y="11588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54" name="WordArt 12"/>
          <p:cNvSpPr>
            <a:spLocks noChangeArrowheads="1" noChangeShapeType="1" noTextEdit="1"/>
          </p:cNvSpPr>
          <p:nvPr/>
        </p:nvSpPr>
        <p:spPr bwMode="auto">
          <a:xfrm>
            <a:off x="1331913" y="2133600"/>
            <a:ext cx="31670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5" name="WordArt 13"/>
          <p:cNvSpPr>
            <a:spLocks noChangeArrowheads="1" noChangeShapeType="1" noTextEdit="1"/>
          </p:cNvSpPr>
          <p:nvPr/>
        </p:nvSpPr>
        <p:spPr bwMode="auto">
          <a:xfrm>
            <a:off x="6877050" y="2060575"/>
            <a:ext cx="15128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Stretch!</a:t>
            </a:r>
          </a:p>
        </p:txBody>
      </p:sp>
      <p:sp>
        <p:nvSpPr>
          <p:cNvPr id="2056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7" name="WordArt 29"/>
          <p:cNvSpPr>
            <a:spLocks noChangeArrowheads="1" noChangeShapeType="1" noTextEdit="1"/>
          </p:cNvSpPr>
          <p:nvPr/>
        </p:nvSpPr>
        <p:spPr bwMode="auto">
          <a:xfrm>
            <a:off x="3924300" y="115888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58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9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pic>
        <p:nvPicPr>
          <p:cNvPr id="2060" name="Picture 33" descr="cogs-300x26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1412875"/>
            <a:ext cx="1357313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95288" y="377825"/>
            <a:ext cx="2376487" cy="1755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GB" dirty="0">
                <a:latin typeface="Comic Sans MS" panose="030F0702030302020204" pitchFamily="66" charset="0"/>
              </a:rPr>
              <a:t>Frequency Table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dirty="0">
                <a:latin typeface="Comic Sans MS" panose="030F0702030302020204" pitchFamily="66" charset="0"/>
              </a:rPr>
              <a:t>Bar Chart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dirty="0">
                <a:latin typeface="Comic Sans MS" panose="030F0702030302020204" pitchFamily="66" charset="0"/>
              </a:rPr>
              <a:t>Axes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dirty="0">
                <a:latin typeface="Comic Sans MS" panose="030F0702030302020204" pitchFamily="66" charset="0"/>
              </a:rPr>
              <a:t>Comparative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dirty="0">
                <a:latin typeface="Comic Sans MS" panose="030F0702030302020204" pitchFamily="66" charset="0"/>
              </a:rPr>
              <a:t>Discrete</a:t>
            </a:r>
          </a:p>
          <a:p>
            <a:pPr>
              <a:defRPr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062" name="TextBox 13"/>
          <p:cNvSpPr txBox="1">
            <a:spLocks noChangeArrowheads="1"/>
          </p:cNvSpPr>
          <p:nvPr/>
        </p:nvSpPr>
        <p:spPr bwMode="auto">
          <a:xfrm>
            <a:off x="3276600" y="404813"/>
            <a:ext cx="25908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Find a piece of data in a newspaper, magazine or on the internet, which is displayed in a bar chart </a:t>
            </a:r>
          </a:p>
          <a:p>
            <a:endParaRPr lang="en-GB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00788" y="404813"/>
            <a:ext cx="2657475" cy="1600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600" dirty="0">
                <a:latin typeface="Comic Sans MS" panose="030F0702030302020204" pitchFamily="66" charset="0"/>
              </a:rPr>
              <a:t>When drawing bar charts: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latin typeface="Comic Sans MS" panose="030F0702030302020204" pitchFamily="66" charset="0"/>
              </a:rPr>
              <a:t>All bars must be of equal width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latin typeface="Comic Sans MS" panose="030F0702030302020204" pitchFamily="66" charset="0"/>
              </a:rPr>
              <a:t>Bars must have equal spaces between them</a:t>
            </a:r>
          </a:p>
          <a:p>
            <a:pPr>
              <a:defRPr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2064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2708275"/>
            <a:ext cx="5354637" cy="388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2644775"/>
            <a:ext cx="307657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45175" y="4978400"/>
            <a:ext cx="3119438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Morgan</cp:lastModifiedBy>
  <cp:revision>4</cp:revision>
  <dcterms:created xsi:type="dcterms:W3CDTF">2014-07-24T18:08:34Z</dcterms:created>
  <dcterms:modified xsi:type="dcterms:W3CDTF">2015-01-15T21:23:13Z</dcterms:modified>
</cp:coreProperties>
</file>