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96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0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3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87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36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7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56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89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99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96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21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99F4-AD72-443E-9ED2-D2F1E045119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966E-27B5-4150-B823-E8B1B17511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92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29" y="85064"/>
            <a:ext cx="2954215" cy="193967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8965" y="93926"/>
            <a:ext cx="2967487" cy="193081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1573" y="85064"/>
            <a:ext cx="2967491" cy="19396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928" y="2100943"/>
            <a:ext cx="5979523" cy="4648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04274" y="2100943"/>
            <a:ext cx="2954788" cy="46482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628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Literacy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3843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Research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573" y="102789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Memory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826" y="2100943"/>
            <a:ext cx="593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Skills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5649" y="2100943"/>
            <a:ext cx="295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Stretch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628" y="520624"/>
            <a:ext cx="2691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Area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Perimeter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Length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Width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628" y="2538844"/>
            <a:ext cx="5791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 Rounded MT Bold" panose="020F0704030504030204" pitchFamily="34" charset="0"/>
              </a:rPr>
              <a:t>1. Calculate the area and perimeter of these shapes: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8748" y="3148380"/>
            <a:ext cx="736600" cy="71966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2887" y="3868046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4cm</a:t>
            </a:r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1411363" y="3377408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4cm</a:t>
            </a:r>
            <a:endParaRPr lang="en-GB" sz="1100" dirty="0"/>
          </a:p>
        </p:txBody>
      </p:sp>
      <p:sp>
        <p:nvSpPr>
          <p:cNvPr id="18" name="Rectangle 17"/>
          <p:cNvSpPr/>
          <p:nvPr/>
        </p:nvSpPr>
        <p:spPr>
          <a:xfrm>
            <a:off x="2356510" y="3215167"/>
            <a:ext cx="1329267" cy="60053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685777" y="3377408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3</a:t>
            </a:r>
            <a:r>
              <a:rPr lang="en-GB" sz="1100" dirty="0" smtClean="0"/>
              <a:t>cm</a:t>
            </a:r>
            <a:endParaRPr lang="en-GB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819682" y="3848621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7</a:t>
            </a:r>
            <a:r>
              <a:rPr lang="en-GB" sz="1100" dirty="0" smtClean="0"/>
              <a:t>cm</a:t>
            </a:r>
            <a:endParaRPr lang="en-GB" sz="1100" dirty="0"/>
          </a:p>
        </p:txBody>
      </p:sp>
      <p:sp>
        <p:nvSpPr>
          <p:cNvPr id="21" name="Rectangle 20"/>
          <p:cNvSpPr/>
          <p:nvPr/>
        </p:nvSpPr>
        <p:spPr>
          <a:xfrm>
            <a:off x="4510950" y="3029473"/>
            <a:ext cx="805159" cy="1252467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673627" y="4259628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4.9cm</a:t>
            </a:r>
            <a:endParaRPr lang="en-GB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287162" y="349198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11.1cm</a:t>
            </a:r>
            <a:endParaRPr lang="en-GB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6927" y="4467706"/>
            <a:ext cx="5791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 Rounded MT Bold" panose="020F0704030504030204" pitchFamily="34" charset="0"/>
              </a:rPr>
              <a:t>2</a:t>
            </a:r>
            <a:r>
              <a:rPr lang="en-GB" sz="1600" dirty="0" smtClean="0">
                <a:latin typeface="Arial Rounded MT Bold" panose="020F0704030504030204" pitchFamily="34" charset="0"/>
              </a:rPr>
              <a:t>. Calculate the area and perimeter of these shapes: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09836" y="5109262"/>
            <a:ext cx="1410985" cy="1081683"/>
            <a:chOff x="688748" y="5183650"/>
            <a:chExt cx="1410985" cy="1081683"/>
          </a:xfrm>
        </p:grpSpPr>
        <p:sp>
          <p:nvSpPr>
            <p:cNvPr id="25" name="Rectangle 24"/>
            <p:cNvSpPr/>
            <p:nvPr/>
          </p:nvSpPr>
          <p:spPr>
            <a:xfrm>
              <a:off x="688748" y="5850467"/>
              <a:ext cx="745065" cy="414866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33814" y="5183650"/>
              <a:ext cx="665919" cy="108168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45673" y="5883461"/>
              <a:ext cx="422124" cy="35981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61928" y="4893328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7</a:t>
            </a:r>
            <a:r>
              <a:rPr lang="en-GB" sz="1100" dirty="0" smtClean="0"/>
              <a:t>cm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63975" y="5547463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7</a:t>
            </a:r>
            <a:r>
              <a:rPr lang="en-GB" sz="1100" dirty="0" smtClean="0"/>
              <a:t>cm</a:t>
            </a:r>
            <a:endParaRPr lang="en-GB" sz="1100" dirty="0"/>
          </a:p>
        </p:txBody>
      </p:sp>
      <p:sp>
        <p:nvSpPr>
          <p:cNvPr id="31" name="TextBox 30"/>
          <p:cNvSpPr txBox="1"/>
          <p:nvPr/>
        </p:nvSpPr>
        <p:spPr>
          <a:xfrm rot="16359561">
            <a:off x="8038" y="5878445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2cm</a:t>
            </a:r>
            <a:endParaRPr lang="en-GB" sz="11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735958" y="5323146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4</a:t>
            </a:r>
            <a:r>
              <a:rPr lang="en-GB" sz="1100" dirty="0" smtClean="0"/>
              <a:t>cm</a:t>
            </a:r>
            <a:endParaRPr lang="en-GB" sz="11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2305545" y="5120277"/>
            <a:ext cx="2199516" cy="1432917"/>
            <a:chOff x="2506133" y="5183650"/>
            <a:chExt cx="2196119" cy="1394950"/>
          </a:xfrm>
        </p:grpSpPr>
        <p:sp>
          <p:nvSpPr>
            <p:cNvPr id="33" name="Rectangle 32"/>
            <p:cNvSpPr/>
            <p:nvPr/>
          </p:nvSpPr>
          <p:spPr>
            <a:xfrm>
              <a:off x="2506133" y="5183650"/>
              <a:ext cx="1607966" cy="108168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5850467"/>
              <a:ext cx="1005750" cy="609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42724" y="5796481"/>
              <a:ext cx="559528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3704525" y="6032858"/>
              <a:ext cx="288594" cy="8028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805699" y="4913336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18cm</a:t>
            </a:r>
            <a:endParaRPr lang="en-GB" sz="11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1946278" y="5547463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10cm</a:t>
            </a:r>
            <a:endParaRPr lang="en-GB" sz="1100" dirty="0"/>
          </a:p>
        </p:txBody>
      </p:sp>
      <p:sp>
        <p:nvSpPr>
          <p:cNvPr id="42" name="TextBox 41"/>
          <p:cNvSpPr txBox="1"/>
          <p:nvPr/>
        </p:nvSpPr>
        <p:spPr>
          <a:xfrm rot="5400000">
            <a:off x="3190749" y="5883718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3cm</a:t>
            </a:r>
            <a:endParaRPr lang="en-GB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3436149" y="5802822"/>
            <a:ext cx="428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5cm</a:t>
            </a:r>
            <a:endParaRPr lang="en-GB" sz="11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4418127" y="4789326"/>
            <a:ext cx="1498265" cy="1763869"/>
            <a:chOff x="4418127" y="4789326"/>
            <a:chExt cx="1498265" cy="1763869"/>
          </a:xfrm>
        </p:grpSpPr>
        <p:sp>
          <p:nvSpPr>
            <p:cNvPr id="44" name="Rectangle 43"/>
            <p:cNvSpPr/>
            <p:nvPr/>
          </p:nvSpPr>
          <p:spPr>
            <a:xfrm>
              <a:off x="4418127" y="5109262"/>
              <a:ext cx="1329266" cy="1443933"/>
            </a:xfrm>
            <a:prstGeom prst="rect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63066" y="4806260"/>
              <a:ext cx="685799" cy="13626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054599" y="4789326"/>
              <a:ext cx="795504" cy="303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88000" y="4961466"/>
              <a:ext cx="328392" cy="11904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00363" y="4854177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10cm</a:t>
            </a:r>
            <a:endParaRPr lang="en-GB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5143884" y="594636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10cm</a:t>
            </a:r>
            <a:endParaRPr lang="en-GB" sz="11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4069924" y="5720987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18cm</a:t>
            </a:r>
            <a:endParaRPr lang="en-GB" sz="11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5654444" y="6224424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4</a:t>
            </a:r>
            <a:r>
              <a:rPr lang="en-GB" sz="1100" dirty="0" smtClean="0"/>
              <a:t>cm</a:t>
            </a:r>
            <a:endParaRPr lang="en-GB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174205" y="2945771"/>
            <a:ext cx="4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 Rounded MT Bold" panose="020F0704030504030204" pitchFamily="34" charset="0"/>
              </a:rPr>
              <a:t>a)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0794" y="4744059"/>
            <a:ext cx="4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 Rounded MT Bold" panose="020F0704030504030204" pitchFamily="34" charset="0"/>
              </a:rPr>
              <a:t>a)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48825" y="2949922"/>
            <a:ext cx="4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 Rounded MT Bold" panose="020F0704030504030204" pitchFamily="34" charset="0"/>
              </a:rPr>
              <a:t>b</a:t>
            </a:r>
            <a:r>
              <a:rPr lang="en-GB" sz="1600" dirty="0" smtClean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48825" y="4753774"/>
            <a:ext cx="4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 Rounded MT Bold" panose="020F0704030504030204" pitchFamily="34" charset="0"/>
              </a:rPr>
              <a:t>b</a:t>
            </a:r>
            <a:r>
              <a:rPr lang="en-GB" sz="1600" dirty="0" smtClean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025032" y="2949922"/>
            <a:ext cx="4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 Rounded MT Bold" panose="020F0704030504030204" pitchFamily="34" charset="0"/>
              </a:rPr>
              <a:t>c</a:t>
            </a:r>
            <a:r>
              <a:rPr lang="en-GB" sz="1600" dirty="0" smtClean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59595" y="4753774"/>
            <a:ext cx="4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 Rounded MT Bold" panose="020F0704030504030204" pitchFamily="34" charset="0"/>
              </a:rPr>
              <a:t>c</a:t>
            </a:r>
            <a:r>
              <a:rPr lang="en-GB" sz="1600" dirty="0" smtClean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917034" y="579099"/>
            <a:ext cx="1329267" cy="600534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338423" y="1499119"/>
            <a:ext cx="26914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 Rounded MT Bold" panose="020F0704030504030204" pitchFamily="34" charset="0"/>
              </a:rPr>
              <a:t>Area of Rectangle = length x width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41445" y="1171116"/>
            <a:ext cx="680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 Rounded MT Bold" panose="020F0704030504030204" pitchFamily="34" charset="0"/>
              </a:rPr>
              <a:t>length</a:t>
            </a:r>
          </a:p>
        </p:txBody>
      </p:sp>
      <p:sp>
        <p:nvSpPr>
          <p:cNvPr id="63" name="TextBox 62"/>
          <p:cNvSpPr txBox="1"/>
          <p:nvPr/>
        </p:nvSpPr>
        <p:spPr>
          <a:xfrm rot="5400000">
            <a:off x="8036883" y="862889"/>
            <a:ext cx="680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 Rounded MT Bold" panose="020F0704030504030204" pitchFamily="34" charset="0"/>
              </a:rPr>
              <a:t>width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1865" y="2538844"/>
            <a:ext cx="2723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 Rounded MT Bold" panose="020F0704030504030204" pitchFamily="34" charset="0"/>
              </a:rPr>
              <a:t>1. Calculate the area of the shaded section of the shape: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487745" y="3509697"/>
            <a:ext cx="1913966" cy="109617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917034" y="3868046"/>
            <a:ext cx="711433" cy="41389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7058589" y="4279747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8cm</a:t>
            </a:r>
            <a:endParaRPr lang="en-GB" sz="1100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7525416" y="3944188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3cm</a:t>
            </a:r>
            <a:endParaRPr lang="en-GB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7212033" y="4631718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17cm</a:t>
            </a:r>
            <a:endParaRPr lang="en-GB" sz="1100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8257681" y="3914662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10cm</a:t>
            </a:r>
            <a:endParaRPr lang="en-GB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6185613" y="4891408"/>
            <a:ext cx="2723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 Rounded MT Bold" panose="020F0704030504030204" pitchFamily="34" charset="0"/>
              </a:rPr>
              <a:t>2. A rectangular field has a perimeter of 638m and a width of 137m. What is its area?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154642" y="537182"/>
            <a:ext cx="2691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Area of land is measured in Acres. What is an acre?</a:t>
            </a:r>
          </a:p>
        </p:txBody>
      </p:sp>
    </p:spTree>
    <p:extLst>
      <p:ext uri="{BB962C8B-B14F-4D97-AF65-F5344CB8AC3E}">
        <p14:creationId xmlns:p14="http://schemas.microsoft.com/office/powerpoint/2010/main" xmlns="" val="18143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121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Brookes</dc:creator>
  <cp:lastModifiedBy>Joanne Morgan</cp:lastModifiedBy>
  <cp:revision>6</cp:revision>
  <dcterms:created xsi:type="dcterms:W3CDTF">2015-11-01T20:05:48Z</dcterms:created>
  <dcterms:modified xsi:type="dcterms:W3CDTF">2015-11-08T08:59:15Z</dcterms:modified>
</cp:coreProperties>
</file>