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B4C35-7B7B-4D4B-AE61-5B7A10E853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36326-8DF8-47D7-BF5F-C4351ACC0D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F565-6E3A-499B-A253-299F79CE03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B08D9-F245-4027-95AB-E0C761D6A4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CAD6C-E5C7-463B-8308-6EB8337DE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A541-E263-4850-BEE4-A2D5A4AC64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EE159-951D-49B6-B0B7-FCBB6D0E8B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8BDEF-6585-4CCD-BBEE-A315CEE2C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CACCB-01DF-4CCB-999D-8483F669A2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CA3F6-2CE0-4D42-B997-7D0756731F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AA3CE-8505-4D13-BD3E-61599ADD90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A31E931-9353-43D3-841E-226F9BA1BB9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107950" y="71438"/>
            <a:ext cx="1871663" cy="1628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2051050" y="2636838"/>
            <a:ext cx="4681538" cy="41052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2051050" y="115888"/>
            <a:ext cx="4681538" cy="24495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4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Homework</a:t>
            </a:r>
          </a:p>
        </p:txBody>
      </p:sp>
      <p:sp>
        <p:nvSpPr>
          <p:cNvPr id="15365" name="WordArt 13"/>
          <p:cNvSpPr>
            <a:spLocks noChangeArrowheads="1" noChangeShapeType="1" noTextEdit="1"/>
          </p:cNvSpPr>
          <p:nvPr/>
        </p:nvSpPr>
        <p:spPr bwMode="auto">
          <a:xfrm>
            <a:off x="2843213" y="188913"/>
            <a:ext cx="15128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Memory</a:t>
            </a:r>
          </a:p>
        </p:txBody>
      </p:sp>
      <p:sp>
        <p:nvSpPr>
          <p:cNvPr id="15366" name="WordArt 29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122237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5367" name="Rectangle 30"/>
          <p:cNvSpPr>
            <a:spLocks noChangeArrowheads="1"/>
          </p:cNvSpPr>
          <p:nvPr/>
        </p:nvSpPr>
        <p:spPr bwMode="auto">
          <a:xfrm>
            <a:off x="6804025" y="3500438"/>
            <a:ext cx="2232025" cy="3241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8" name="WordArt 31"/>
          <p:cNvSpPr>
            <a:spLocks noChangeArrowheads="1" noChangeShapeType="1" noTextEdit="1"/>
          </p:cNvSpPr>
          <p:nvPr/>
        </p:nvSpPr>
        <p:spPr bwMode="auto">
          <a:xfrm>
            <a:off x="7380288" y="3644900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Assessed</a:t>
            </a:r>
          </a:p>
        </p:txBody>
      </p:sp>
      <p:sp>
        <p:nvSpPr>
          <p:cNvPr id="15369" name="Text Box 34"/>
          <p:cNvSpPr txBox="1">
            <a:spLocks noChangeArrowheads="1"/>
          </p:cNvSpPr>
          <p:nvPr/>
        </p:nvSpPr>
        <p:spPr bwMode="auto">
          <a:xfrm>
            <a:off x="179388" y="588963"/>
            <a:ext cx="165576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Area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5370" name="Text Box 36"/>
          <p:cNvSpPr txBox="1">
            <a:spLocks noChangeArrowheads="1"/>
          </p:cNvSpPr>
          <p:nvPr/>
        </p:nvSpPr>
        <p:spPr bwMode="auto">
          <a:xfrm>
            <a:off x="6804025" y="4005263"/>
            <a:ext cx="2305050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WWW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EBI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………………………………..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5371" name="Text Box 34"/>
          <p:cNvSpPr txBox="1">
            <a:spLocks noChangeArrowheads="1"/>
          </p:cNvSpPr>
          <p:nvPr/>
        </p:nvSpPr>
        <p:spPr bwMode="auto">
          <a:xfrm>
            <a:off x="2051050" y="549275"/>
            <a:ext cx="4824413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Learn the following rules: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Area of Triangle: </a:t>
            </a:r>
            <a:r>
              <a:rPr lang="en-GB" u="sng">
                <a:latin typeface="Comic Sans MS" pitchFamily="66" charset="0"/>
              </a:rPr>
              <a:t>Base x Height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                                     2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Area of parallelogram: Base x perp. Height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Area of a trapezium:        ½ (a + b) x h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                    	</a:t>
            </a:r>
          </a:p>
        </p:txBody>
      </p:sp>
      <p:sp>
        <p:nvSpPr>
          <p:cNvPr id="15372" name="Rectangle 8"/>
          <p:cNvSpPr>
            <a:spLocks noChangeArrowheads="1"/>
          </p:cNvSpPr>
          <p:nvPr/>
        </p:nvSpPr>
        <p:spPr bwMode="auto">
          <a:xfrm>
            <a:off x="107950" y="1773238"/>
            <a:ext cx="1871663" cy="4968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2124075" y="2708275"/>
            <a:ext cx="18716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Skill Practice</a:t>
            </a:r>
          </a:p>
        </p:txBody>
      </p:sp>
      <p:sp>
        <p:nvSpPr>
          <p:cNvPr id="15374" name="Rectangle 8"/>
          <p:cNvSpPr>
            <a:spLocks noChangeArrowheads="1"/>
          </p:cNvSpPr>
          <p:nvPr/>
        </p:nvSpPr>
        <p:spPr bwMode="auto">
          <a:xfrm>
            <a:off x="6804025" y="115888"/>
            <a:ext cx="2232025" cy="3313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75" name="WordArt 13"/>
          <p:cNvSpPr>
            <a:spLocks noChangeArrowheads="1" noChangeShapeType="1" noTextEdit="1"/>
          </p:cNvSpPr>
          <p:nvPr/>
        </p:nvSpPr>
        <p:spPr bwMode="auto">
          <a:xfrm>
            <a:off x="7092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5376" name="Text Box 34"/>
          <p:cNvSpPr txBox="1">
            <a:spLocks noChangeArrowheads="1"/>
          </p:cNvSpPr>
          <p:nvPr/>
        </p:nvSpPr>
        <p:spPr bwMode="auto">
          <a:xfrm>
            <a:off x="6732588" y="2708275"/>
            <a:ext cx="22320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1.) ………………………..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2.) ………………………..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3.) ………………………….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092950" y="981075"/>
          <a:ext cx="15113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"/>
                <a:gridCol w="302260"/>
                <a:gridCol w="302260"/>
                <a:gridCol w="302260"/>
                <a:gridCol w="30226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15" name="Rectangle 2"/>
          <p:cNvSpPr>
            <a:spLocks noChangeArrowheads="1"/>
          </p:cNvSpPr>
          <p:nvPr/>
        </p:nvSpPr>
        <p:spPr bwMode="auto">
          <a:xfrm>
            <a:off x="6804025" y="404813"/>
            <a:ext cx="22145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Comic Sans MS" pitchFamily="66" charset="0"/>
              </a:rPr>
              <a:t>Find three Maths words in the wordsearch below</a:t>
            </a:r>
          </a:p>
        </p:txBody>
      </p:sp>
      <p:sp>
        <p:nvSpPr>
          <p:cNvPr id="15416" name="TextBox 3"/>
          <p:cNvSpPr txBox="1">
            <a:spLocks noChangeArrowheads="1"/>
          </p:cNvSpPr>
          <p:nvPr/>
        </p:nvSpPr>
        <p:spPr bwMode="auto">
          <a:xfrm>
            <a:off x="71438" y="1989138"/>
            <a:ext cx="19796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Draw a trapezium with an area of 12cm</a:t>
            </a:r>
            <a:r>
              <a:rPr lang="en-US" baseline="30000"/>
              <a:t>2</a:t>
            </a:r>
            <a:r>
              <a:rPr lang="en-US"/>
              <a:t> Not to scale but write measurements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Draw a triangle with an area of 12cm</a:t>
            </a:r>
            <a:r>
              <a:rPr lang="en-US" baseline="30000"/>
              <a:t>2</a:t>
            </a:r>
            <a:r>
              <a:rPr lang="en-US"/>
              <a:t>. Not to scale</a:t>
            </a:r>
          </a:p>
        </p:txBody>
      </p:sp>
      <p:pic>
        <p:nvPicPr>
          <p:cNvPr id="15417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8" y="4921250"/>
            <a:ext cx="2489200" cy="1385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418" name="AutoShape 59" descr="Image result for area parallelogram"/>
          <p:cNvSpPr>
            <a:spLocks noChangeAspect="1" noChangeArrowheads="1"/>
          </p:cNvSpPr>
          <p:nvPr/>
        </p:nvSpPr>
        <p:spPr bwMode="auto">
          <a:xfrm>
            <a:off x="84138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419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3333750"/>
            <a:ext cx="20764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0" name="Picture 5"/>
          <p:cNvPicPr>
            <a:picLocks noChangeAspect="1"/>
          </p:cNvPicPr>
          <p:nvPr/>
        </p:nvPicPr>
        <p:blipFill>
          <a:blip r:embed="rId4" cstate="print"/>
          <a:srcRect l="38649"/>
          <a:stretch>
            <a:fillRect/>
          </a:stretch>
        </p:blipFill>
        <p:spPr bwMode="auto">
          <a:xfrm>
            <a:off x="2185988" y="3192463"/>
            <a:ext cx="2073275" cy="1531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421" name="TextBox 6"/>
          <p:cNvSpPr txBox="1">
            <a:spLocks noChangeArrowheads="1"/>
          </p:cNvSpPr>
          <p:nvPr/>
        </p:nvSpPr>
        <p:spPr bwMode="auto">
          <a:xfrm>
            <a:off x="4244975" y="2636838"/>
            <a:ext cx="2559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Find the area of the shapes below</a:t>
            </a:r>
          </a:p>
        </p:txBody>
      </p:sp>
      <p:pic>
        <p:nvPicPr>
          <p:cNvPr id="15422" name="Picture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8050" y="4972050"/>
            <a:ext cx="187007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126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MS PGothic</vt:lpstr>
      <vt:lpstr>Calibri</vt:lpstr>
      <vt:lpstr>MS PGothic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27</cp:revision>
  <cp:lastPrinted>2015-09-04T11:27:02Z</cp:lastPrinted>
  <dcterms:created xsi:type="dcterms:W3CDTF">2014-07-24T18:08:34Z</dcterms:created>
  <dcterms:modified xsi:type="dcterms:W3CDTF">2015-11-08T09:49:49Z</dcterms:modified>
</cp:coreProperties>
</file>