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40A3E-5360-4CCA-92A8-BF3B9EFC3398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53AA2-74AD-4B6A-92EC-4216A8DE89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1182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53AA2-74AD-4B6A-92EC-4216A8DE89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1316-8B4D-42C5-99C6-235553C3CC7B}" type="datetimeFigureOut">
              <a:rPr lang="en-GB" smtClean="0"/>
              <a:pPr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69E6-2564-48F3-85F8-80EB88FB962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79512" y="260648"/>
            <a:ext cx="2736304" cy="20162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2987824" y="260648"/>
            <a:ext cx="2808312" cy="2016224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5868144" y="292587"/>
            <a:ext cx="3096344" cy="1840270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ounded Rectangle 12"/>
          <p:cNvSpPr/>
          <p:nvPr/>
        </p:nvSpPr>
        <p:spPr>
          <a:xfrm>
            <a:off x="179512" y="2420888"/>
            <a:ext cx="3384377" cy="4248472"/>
          </a:xfrm>
          <a:prstGeom prst="roundRect">
            <a:avLst>
              <a:gd name="adj" fmla="val 574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3855649" y="2360774"/>
            <a:ext cx="5108839" cy="4368699"/>
          </a:xfrm>
          <a:prstGeom prst="roundRect">
            <a:avLst>
              <a:gd name="adj" fmla="val 9829"/>
            </a:avLst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214993" y="292586"/>
            <a:ext cx="147668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Literacy</a:t>
            </a:r>
            <a:endParaRPr lang="en-GB" sz="2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78834" y="332656"/>
            <a:ext cx="15536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Research</a:t>
            </a:r>
            <a:endParaRPr lang="en-GB" sz="20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03242" y="292586"/>
            <a:ext cx="136993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Memory</a:t>
            </a:r>
            <a:endParaRPr lang="en-GB" sz="2000" b="1" cap="all" spc="0" dirty="0">
              <a:ln w="0"/>
              <a:solidFill>
                <a:srgbClr val="00B05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36096" y="2420888"/>
            <a:ext cx="17139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Challenge</a:t>
            </a:r>
            <a:endParaRPr lang="en-US" sz="20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143" y="2404264"/>
            <a:ext cx="941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Skill</a:t>
            </a:r>
            <a:endParaRPr lang="en-GB" sz="2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142" y="684834"/>
            <a:ext cx="262367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Length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Capacity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Weight</a:t>
            </a:r>
          </a:p>
          <a:p>
            <a:pPr algn="ctr">
              <a:spcBef>
                <a:spcPct val="50000"/>
              </a:spcBef>
            </a:pPr>
            <a:r>
              <a:rPr lang="en-US" altLang="en-US" dirty="0" smtClean="0">
                <a:latin typeface="Comic Sans MS" pitchFamily="66" charset="0"/>
              </a:rPr>
              <a:t>Mass</a:t>
            </a:r>
            <a:endParaRPr lang="en-GB" altLang="en-US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1129" y="2898519"/>
            <a:ext cx="335276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i="1" dirty="0" smtClean="0">
                <a:latin typeface="Comic Sans MS" pitchFamily="66" charset="0"/>
              </a:rPr>
              <a:t>Convert the following:</a:t>
            </a:r>
          </a:p>
          <a:p>
            <a:pPr marL="342900" indent="-342900">
              <a:spcBef>
                <a:spcPct val="50000"/>
              </a:spcBef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8cm² into mm²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7.2m² into cm</a:t>
            </a:r>
            <a:r>
              <a:rPr lang="en-US" altLang="en-US" sz="1600" i="1" dirty="0">
                <a:latin typeface="Comic Sans MS" pitchFamily="66" charset="0"/>
              </a:rPr>
              <a:t>²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30 000cm² into m</a:t>
            </a:r>
            <a:r>
              <a:rPr lang="en-US" altLang="en-US" sz="1600" i="1" dirty="0">
                <a:latin typeface="Comic Sans MS" pitchFamily="66" charset="0"/>
              </a:rPr>
              <a:t>²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650mm² into cm</a:t>
            </a:r>
            <a:r>
              <a:rPr lang="en-US" altLang="en-US" sz="1600" i="1" dirty="0">
                <a:latin typeface="Comic Sans MS" pitchFamily="66" charset="0"/>
              </a:rPr>
              <a:t>²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4cm³ into mm</a:t>
            </a:r>
            <a:r>
              <a:rPr lang="en-US" altLang="en-US" sz="1600" i="1" dirty="0">
                <a:latin typeface="Comic Sans MS" pitchFamily="66" charset="0"/>
              </a:rPr>
              <a:t>³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5 000mm³ into cm³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9 000 000cm³ into mm</a:t>
            </a:r>
            <a:r>
              <a:rPr lang="en-US" altLang="en-US" sz="1600" i="1" dirty="0">
                <a:latin typeface="Comic Sans MS" pitchFamily="66" charset="0"/>
              </a:rPr>
              <a:t>³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3.4cm³ into mm³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 altLang="en-US" sz="1600" i="1" dirty="0" smtClean="0">
                <a:latin typeface="Comic Sans MS" pitchFamily="66" charset="0"/>
              </a:rPr>
              <a:t>4m³ into litres</a:t>
            </a:r>
            <a:endParaRPr lang="en-US" altLang="en-US" sz="1600" i="1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8834" y="836712"/>
            <a:ext cx="2501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What is the difference between a metric tonne and an imperial ton?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964566" y="836712"/>
            <a:ext cx="2979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Draw a basic square to help for area conversions.</a:t>
            </a:r>
          </a:p>
          <a:p>
            <a:pPr algn="ctr"/>
            <a:r>
              <a:rPr lang="en-GB" dirty="0" smtClean="0"/>
              <a:t>Draw a basic cube to help for volume conversions.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45622" y="2898519"/>
            <a:ext cx="4928891" cy="30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78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Pip</dc:creator>
  <cp:lastModifiedBy>Joanne Morgan</cp:lastModifiedBy>
  <cp:revision>11</cp:revision>
  <cp:lastPrinted>2018-04-17T07:27:02Z</cp:lastPrinted>
  <dcterms:created xsi:type="dcterms:W3CDTF">2015-07-15T07:44:14Z</dcterms:created>
  <dcterms:modified xsi:type="dcterms:W3CDTF">2018-08-28T13:16:20Z</dcterms:modified>
</cp:coreProperties>
</file>