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94514-2C42-44C3-96D5-35CDC189D97F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BE97-6864-48E9-A2E2-8A8431E1B7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94514-2C42-44C3-96D5-35CDC189D97F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BE97-6864-48E9-A2E2-8A8431E1B7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94514-2C42-44C3-96D5-35CDC189D97F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BE97-6864-48E9-A2E2-8A8431E1B7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94514-2C42-44C3-96D5-35CDC189D97F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BE97-6864-48E9-A2E2-8A8431E1B7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94514-2C42-44C3-96D5-35CDC189D97F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BE97-6864-48E9-A2E2-8A8431E1B7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94514-2C42-44C3-96D5-35CDC189D97F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BE97-6864-48E9-A2E2-8A8431E1B7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94514-2C42-44C3-96D5-35CDC189D97F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BE97-6864-48E9-A2E2-8A8431E1B7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94514-2C42-44C3-96D5-35CDC189D97F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BE97-6864-48E9-A2E2-8A8431E1B7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94514-2C42-44C3-96D5-35CDC189D97F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BE97-6864-48E9-A2E2-8A8431E1B7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94514-2C42-44C3-96D5-35CDC189D97F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BE97-6864-48E9-A2E2-8A8431E1B7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94514-2C42-44C3-96D5-35CDC189D97F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BE97-6864-48E9-A2E2-8A8431E1B7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94514-2C42-44C3-96D5-35CDC189D97F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EBE97-6864-48E9-A2E2-8A8431E1B79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107950" y="71438"/>
            <a:ext cx="1727200" cy="2278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7410" name="Rectangle 7"/>
          <p:cNvSpPr>
            <a:spLocks noChangeArrowheads="1"/>
          </p:cNvSpPr>
          <p:nvPr/>
        </p:nvSpPr>
        <p:spPr bwMode="auto">
          <a:xfrm>
            <a:off x="107950" y="2420938"/>
            <a:ext cx="6408738" cy="43211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7411" name="Rectangle 8"/>
          <p:cNvSpPr>
            <a:spLocks noChangeArrowheads="1"/>
          </p:cNvSpPr>
          <p:nvPr/>
        </p:nvSpPr>
        <p:spPr bwMode="auto">
          <a:xfrm>
            <a:off x="6588125" y="115888"/>
            <a:ext cx="2447925" cy="3600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7412" name="WordArt 9"/>
          <p:cNvSpPr>
            <a:spLocks noChangeArrowheads="1" noChangeShapeType="1" noTextEdit="1"/>
          </p:cNvSpPr>
          <p:nvPr/>
        </p:nvSpPr>
        <p:spPr bwMode="auto">
          <a:xfrm>
            <a:off x="323850" y="26193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Homework</a:t>
            </a:r>
          </a:p>
        </p:txBody>
      </p:sp>
      <p:sp>
        <p:nvSpPr>
          <p:cNvPr id="17413" name="WordArt 12"/>
          <p:cNvSpPr>
            <a:spLocks noChangeArrowheads="1" noChangeShapeType="1" noTextEdit="1"/>
          </p:cNvSpPr>
          <p:nvPr/>
        </p:nvSpPr>
        <p:spPr bwMode="auto">
          <a:xfrm>
            <a:off x="179388" y="2492375"/>
            <a:ext cx="31670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latin typeface="Comic Sans MS"/>
              </a:rPr>
              <a:t>Skill Practice</a:t>
            </a:r>
          </a:p>
        </p:txBody>
      </p:sp>
      <p:sp>
        <p:nvSpPr>
          <p:cNvPr id="17414" name="WordArt 13"/>
          <p:cNvSpPr>
            <a:spLocks noChangeArrowheads="1" noChangeShapeType="1" noTextEdit="1"/>
          </p:cNvSpPr>
          <p:nvPr/>
        </p:nvSpPr>
        <p:spPr bwMode="auto">
          <a:xfrm>
            <a:off x="7092950" y="188913"/>
            <a:ext cx="151288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Literacy</a:t>
            </a:r>
          </a:p>
        </p:txBody>
      </p:sp>
      <p:sp>
        <p:nvSpPr>
          <p:cNvPr id="17415" name="Rectangle 28"/>
          <p:cNvSpPr>
            <a:spLocks noChangeArrowheads="1"/>
          </p:cNvSpPr>
          <p:nvPr/>
        </p:nvSpPr>
        <p:spPr bwMode="auto">
          <a:xfrm>
            <a:off x="1908175" y="71438"/>
            <a:ext cx="4608513" cy="2278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7416" name="WordArt 29"/>
          <p:cNvSpPr>
            <a:spLocks noChangeArrowheads="1" noChangeShapeType="1" noTextEdit="1"/>
          </p:cNvSpPr>
          <p:nvPr/>
        </p:nvSpPr>
        <p:spPr bwMode="auto">
          <a:xfrm>
            <a:off x="2339975" y="115888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Stretch</a:t>
            </a:r>
          </a:p>
        </p:txBody>
      </p:sp>
      <p:sp>
        <p:nvSpPr>
          <p:cNvPr id="17417" name="Rectangle 30"/>
          <p:cNvSpPr>
            <a:spLocks noChangeArrowheads="1"/>
          </p:cNvSpPr>
          <p:nvPr/>
        </p:nvSpPr>
        <p:spPr bwMode="auto">
          <a:xfrm>
            <a:off x="6588125" y="3789363"/>
            <a:ext cx="2447925" cy="29527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7418" name="WordArt 31"/>
          <p:cNvSpPr>
            <a:spLocks noChangeArrowheads="1" noChangeShapeType="1" noTextEdit="1"/>
          </p:cNvSpPr>
          <p:nvPr/>
        </p:nvSpPr>
        <p:spPr bwMode="auto">
          <a:xfrm>
            <a:off x="7235825" y="3860800"/>
            <a:ext cx="1223963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Assessed</a:t>
            </a:r>
          </a:p>
        </p:txBody>
      </p:sp>
      <p:sp>
        <p:nvSpPr>
          <p:cNvPr id="17419" name="Text Box 34"/>
          <p:cNvSpPr txBox="1">
            <a:spLocks noChangeArrowheads="1"/>
          </p:cNvSpPr>
          <p:nvPr/>
        </p:nvSpPr>
        <p:spPr bwMode="auto">
          <a:xfrm>
            <a:off x="107950" y="588963"/>
            <a:ext cx="1800225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Area and Perimeter</a:t>
            </a:r>
          </a:p>
          <a:p>
            <a:pPr algn="ctr" eaLnBrk="1" hangingPunct="1">
              <a:spcBef>
                <a:spcPct val="50000"/>
              </a:spcBef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17420" name="Text Box 36"/>
          <p:cNvSpPr txBox="1">
            <a:spLocks noChangeArrowheads="1"/>
          </p:cNvSpPr>
          <p:nvPr/>
        </p:nvSpPr>
        <p:spPr bwMode="auto">
          <a:xfrm>
            <a:off x="6659563" y="4149725"/>
            <a:ext cx="2305050" cy="244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WWW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………………………………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…………………………………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EBI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……………………………….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………………………………..</a:t>
            </a:r>
            <a:endParaRPr lang="en-GB">
              <a:latin typeface="Comic Sans MS" pitchFamily="66" charset="0"/>
            </a:endParaRPr>
          </a:p>
        </p:txBody>
      </p:sp>
      <p:sp>
        <p:nvSpPr>
          <p:cNvPr id="17421" name="Text Box 35"/>
          <p:cNvSpPr txBox="1">
            <a:spLocks noChangeArrowheads="1"/>
          </p:cNvSpPr>
          <p:nvPr/>
        </p:nvSpPr>
        <p:spPr bwMode="auto">
          <a:xfrm>
            <a:off x="179388" y="3070225"/>
            <a:ext cx="180022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By counting squares find the area of the rectangles </a:t>
            </a:r>
          </a:p>
          <a:p>
            <a:pPr eaLnBrk="1" hangingPunct="1">
              <a:spcBef>
                <a:spcPct val="50000"/>
              </a:spcBef>
            </a:pPr>
            <a:endParaRPr lang="en-US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Then find the perimeter of the shapes.</a:t>
            </a:r>
          </a:p>
        </p:txBody>
      </p:sp>
      <p:sp>
        <p:nvSpPr>
          <p:cNvPr id="17422" name="Text Box 34"/>
          <p:cNvSpPr txBox="1">
            <a:spLocks noChangeArrowheads="1"/>
          </p:cNvSpPr>
          <p:nvPr/>
        </p:nvSpPr>
        <p:spPr bwMode="auto">
          <a:xfrm>
            <a:off x="6732588" y="549275"/>
            <a:ext cx="2232025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The distance around the outside of a shape is called the ………………………..</a:t>
            </a:r>
          </a:p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The number of squares that fit inside the shape is called the ……………</a:t>
            </a:r>
          </a:p>
        </p:txBody>
      </p:sp>
      <p:sp>
        <p:nvSpPr>
          <p:cNvPr id="17423" name="Text Box 34"/>
          <p:cNvSpPr txBox="1">
            <a:spLocks noChangeArrowheads="1"/>
          </p:cNvSpPr>
          <p:nvPr/>
        </p:nvSpPr>
        <p:spPr bwMode="auto">
          <a:xfrm>
            <a:off x="1979613" y="404813"/>
            <a:ext cx="216058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Find the area and perimeter of the compound shape to the right</a:t>
            </a:r>
          </a:p>
          <a:p>
            <a:pPr eaLnBrk="1" hangingPunct="1">
              <a:spcBef>
                <a:spcPct val="50000"/>
              </a:spcBef>
            </a:pPr>
            <a:endParaRPr lang="en-GB">
              <a:latin typeface="Comic Sans MS" pitchFamily="66" charset="0"/>
            </a:endParaRPr>
          </a:p>
        </p:txBody>
      </p:sp>
      <p:pic>
        <p:nvPicPr>
          <p:cNvPr id="17424" name="Picture 2" descr="Screen Shot 2015-07-28 at 23.02.30.png"/>
          <p:cNvPicPr>
            <a:picLocks noChangeAspect="1"/>
          </p:cNvPicPr>
          <p:nvPr/>
        </p:nvPicPr>
        <p:blipFill>
          <a:blip r:embed="rId2" cstate="print"/>
          <a:srcRect t="51186" r="67365" b="10619"/>
          <a:stretch>
            <a:fillRect/>
          </a:stretch>
        </p:blipFill>
        <p:spPr bwMode="auto">
          <a:xfrm>
            <a:off x="3995738" y="4581525"/>
            <a:ext cx="149225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5" name="Picture 21" descr="Screen Shot 2015-07-28 at 23.02.30.png"/>
          <p:cNvPicPr>
            <a:picLocks noChangeAspect="1"/>
          </p:cNvPicPr>
          <p:nvPr/>
        </p:nvPicPr>
        <p:blipFill>
          <a:blip r:embed="rId3" cstate="print"/>
          <a:srcRect l="2820" r="70749" b="58363"/>
          <a:stretch>
            <a:fillRect/>
          </a:stretch>
        </p:blipFill>
        <p:spPr bwMode="auto">
          <a:xfrm>
            <a:off x="1763713" y="2924175"/>
            <a:ext cx="120808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6" name="TextBox 3"/>
          <p:cNvSpPr txBox="1">
            <a:spLocks noChangeArrowheads="1"/>
          </p:cNvSpPr>
          <p:nvPr/>
        </p:nvSpPr>
        <p:spPr bwMode="auto">
          <a:xfrm>
            <a:off x="2051050" y="4068763"/>
            <a:ext cx="2016125" cy="584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600"/>
              <a:t>Area ….. Unit</a:t>
            </a:r>
            <a:r>
              <a:rPr lang="en-US" sz="1600" baseline="30000"/>
              <a:t>2</a:t>
            </a:r>
          </a:p>
          <a:p>
            <a:pPr eaLnBrk="1" hangingPunct="1"/>
            <a:r>
              <a:rPr lang="en-US" sz="1600"/>
              <a:t>Perimeter ….. units   </a:t>
            </a:r>
          </a:p>
        </p:txBody>
      </p:sp>
      <p:pic>
        <p:nvPicPr>
          <p:cNvPr id="17427" name="Picture 23" descr="Screen Shot 2015-07-28 at 23.02.30.png"/>
          <p:cNvPicPr>
            <a:picLocks noChangeAspect="1"/>
          </p:cNvPicPr>
          <p:nvPr/>
        </p:nvPicPr>
        <p:blipFill>
          <a:blip r:embed="rId3" cstate="print"/>
          <a:srcRect l="70927" b="58363"/>
          <a:stretch>
            <a:fillRect/>
          </a:stretch>
        </p:blipFill>
        <p:spPr bwMode="auto">
          <a:xfrm>
            <a:off x="1979613" y="4724400"/>
            <a:ext cx="132873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8" name="Picture 24" descr="Screen Shot 2015-07-28 at 23.02.30.png"/>
          <p:cNvPicPr>
            <a:picLocks noChangeAspect="1"/>
          </p:cNvPicPr>
          <p:nvPr/>
        </p:nvPicPr>
        <p:blipFill>
          <a:blip r:embed="rId3" cstate="print"/>
          <a:srcRect l="37032" r="33240" b="58363"/>
          <a:stretch>
            <a:fillRect/>
          </a:stretch>
        </p:blipFill>
        <p:spPr bwMode="auto">
          <a:xfrm>
            <a:off x="4140200" y="2565400"/>
            <a:ext cx="13589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9" name="TextBox 25"/>
          <p:cNvSpPr txBox="1">
            <a:spLocks noChangeArrowheads="1"/>
          </p:cNvSpPr>
          <p:nvPr/>
        </p:nvSpPr>
        <p:spPr bwMode="auto">
          <a:xfrm>
            <a:off x="4356100" y="4005263"/>
            <a:ext cx="2016125" cy="58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600"/>
              <a:t>Area ….. Unit</a:t>
            </a:r>
            <a:r>
              <a:rPr lang="en-US" sz="1600" baseline="30000"/>
              <a:t>2</a:t>
            </a:r>
          </a:p>
          <a:p>
            <a:pPr eaLnBrk="1" hangingPunct="1"/>
            <a:r>
              <a:rPr lang="en-US" sz="1600"/>
              <a:t>Perimeter ….. units   </a:t>
            </a:r>
          </a:p>
        </p:txBody>
      </p:sp>
      <p:sp>
        <p:nvSpPr>
          <p:cNvPr id="17430" name="TextBox 26"/>
          <p:cNvSpPr txBox="1">
            <a:spLocks noChangeArrowheads="1"/>
          </p:cNvSpPr>
          <p:nvPr/>
        </p:nvSpPr>
        <p:spPr bwMode="auto">
          <a:xfrm>
            <a:off x="1979613" y="5949950"/>
            <a:ext cx="2016125" cy="584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600"/>
              <a:t>Area ….. Unit</a:t>
            </a:r>
            <a:r>
              <a:rPr lang="en-US" sz="1600" baseline="30000"/>
              <a:t>2</a:t>
            </a:r>
          </a:p>
          <a:p>
            <a:pPr eaLnBrk="1" hangingPunct="1"/>
            <a:r>
              <a:rPr lang="en-US" sz="1600"/>
              <a:t>Perimeter ….. units   </a:t>
            </a:r>
          </a:p>
        </p:txBody>
      </p:sp>
      <p:sp>
        <p:nvSpPr>
          <p:cNvPr id="17431" name="TextBox 27"/>
          <p:cNvSpPr txBox="1">
            <a:spLocks noChangeArrowheads="1"/>
          </p:cNvSpPr>
          <p:nvPr/>
        </p:nvSpPr>
        <p:spPr bwMode="auto">
          <a:xfrm>
            <a:off x="4284663" y="5949950"/>
            <a:ext cx="2016125" cy="584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600"/>
              <a:t>Area ….. Unit</a:t>
            </a:r>
            <a:r>
              <a:rPr lang="en-US" sz="1600" baseline="30000"/>
              <a:t>2</a:t>
            </a:r>
          </a:p>
          <a:p>
            <a:pPr eaLnBrk="1" hangingPunct="1"/>
            <a:r>
              <a:rPr lang="en-US" sz="1600"/>
              <a:t>Perimeter ….. units   </a:t>
            </a:r>
          </a:p>
        </p:txBody>
      </p:sp>
      <p:pic>
        <p:nvPicPr>
          <p:cNvPr id="17432" name="Picture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8613" y="260350"/>
            <a:ext cx="23050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33" name="TextBox 28"/>
          <p:cNvSpPr txBox="1">
            <a:spLocks noChangeArrowheads="1"/>
          </p:cNvSpPr>
          <p:nvPr/>
        </p:nvSpPr>
        <p:spPr bwMode="auto">
          <a:xfrm>
            <a:off x="2051050" y="1628775"/>
            <a:ext cx="2016125" cy="58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600"/>
              <a:t>Area ….. Unit</a:t>
            </a:r>
            <a:r>
              <a:rPr lang="en-US" sz="1600" baseline="30000"/>
              <a:t>2</a:t>
            </a:r>
          </a:p>
          <a:p>
            <a:pPr eaLnBrk="1" hangingPunct="1"/>
            <a:r>
              <a:rPr lang="en-US" sz="1600"/>
              <a:t>Perimeter ….. units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Joanne Morgan</dc:creator>
  <cp:lastModifiedBy>Joanne Morgan</cp:lastModifiedBy>
  <cp:revision>1</cp:revision>
  <dcterms:created xsi:type="dcterms:W3CDTF">2015-11-08T09:48:21Z</dcterms:created>
  <dcterms:modified xsi:type="dcterms:W3CDTF">2015-11-08T09:48:40Z</dcterms:modified>
</cp:coreProperties>
</file>