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E241-18E9-466E-A13B-46F848AAEA09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358A-59C6-4736-98CD-0B50F7AC48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E241-18E9-466E-A13B-46F848AAEA09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358A-59C6-4736-98CD-0B50F7AC48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E241-18E9-466E-A13B-46F848AAEA09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358A-59C6-4736-98CD-0B50F7AC48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E241-18E9-466E-A13B-46F848AAEA09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358A-59C6-4736-98CD-0B50F7AC48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E241-18E9-466E-A13B-46F848AAEA09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358A-59C6-4736-98CD-0B50F7AC48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E241-18E9-466E-A13B-46F848AAEA09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358A-59C6-4736-98CD-0B50F7AC48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E241-18E9-466E-A13B-46F848AAEA09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358A-59C6-4736-98CD-0B50F7AC48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E241-18E9-466E-A13B-46F848AAEA09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358A-59C6-4736-98CD-0B50F7AC48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E241-18E9-466E-A13B-46F848AAEA09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358A-59C6-4736-98CD-0B50F7AC48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E241-18E9-466E-A13B-46F848AAEA09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358A-59C6-4736-98CD-0B50F7AC48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8E241-18E9-466E-A13B-46F848AAEA09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358A-59C6-4736-98CD-0B50F7AC48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8E241-18E9-466E-A13B-46F848AAEA09}" type="datetimeFigureOut">
              <a:rPr lang="en-GB" smtClean="0"/>
              <a:t>08/11/2015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2358A-59C6-4736-98CD-0B50F7AC48C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ChangeArrowheads="1"/>
          </p:cNvSpPr>
          <p:nvPr/>
        </p:nvSpPr>
        <p:spPr bwMode="auto">
          <a:xfrm>
            <a:off x="107950" y="71438"/>
            <a:ext cx="1727200" cy="27098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6386" name="Rectangle 7"/>
          <p:cNvSpPr>
            <a:spLocks noChangeArrowheads="1"/>
          </p:cNvSpPr>
          <p:nvPr/>
        </p:nvSpPr>
        <p:spPr bwMode="auto">
          <a:xfrm>
            <a:off x="107950" y="2852738"/>
            <a:ext cx="6408738" cy="38893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6387" name="Rectangle 8"/>
          <p:cNvSpPr>
            <a:spLocks noChangeArrowheads="1"/>
          </p:cNvSpPr>
          <p:nvPr/>
        </p:nvSpPr>
        <p:spPr bwMode="auto">
          <a:xfrm>
            <a:off x="6588125" y="115888"/>
            <a:ext cx="2447925" cy="36004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6388" name="WordArt 9"/>
          <p:cNvSpPr>
            <a:spLocks noChangeArrowheads="1" noChangeShapeType="1" noTextEdit="1"/>
          </p:cNvSpPr>
          <p:nvPr/>
        </p:nvSpPr>
        <p:spPr bwMode="auto">
          <a:xfrm>
            <a:off x="323850" y="26193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Homework</a:t>
            </a:r>
          </a:p>
        </p:txBody>
      </p:sp>
      <p:sp>
        <p:nvSpPr>
          <p:cNvPr id="16389" name="WordArt 12"/>
          <p:cNvSpPr>
            <a:spLocks noChangeArrowheads="1" noChangeShapeType="1" noTextEdit="1"/>
          </p:cNvSpPr>
          <p:nvPr/>
        </p:nvSpPr>
        <p:spPr bwMode="auto">
          <a:xfrm>
            <a:off x="179388" y="2925763"/>
            <a:ext cx="31670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latin typeface="Comic Sans MS"/>
              </a:rPr>
              <a:t>Skill Practice</a:t>
            </a:r>
          </a:p>
        </p:txBody>
      </p:sp>
      <p:sp>
        <p:nvSpPr>
          <p:cNvPr id="16390" name="WordArt 13"/>
          <p:cNvSpPr>
            <a:spLocks noChangeArrowheads="1" noChangeShapeType="1" noTextEdit="1"/>
          </p:cNvSpPr>
          <p:nvPr/>
        </p:nvSpPr>
        <p:spPr bwMode="auto">
          <a:xfrm>
            <a:off x="7092950" y="188913"/>
            <a:ext cx="1512888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Literacy</a:t>
            </a:r>
          </a:p>
        </p:txBody>
      </p:sp>
      <p:sp>
        <p:nvSpPr>
          <p:cNvPr id="16391" name="Rectangle 28"/>
          <p:cNvSpPr>
            <a:spLocks noChangeArrowheads="1"/>
          </p:cNvSpPr>
          <p:nvPr/>
        </p:nvSpPr>
        <p:spPr bwMode="auto">
          <a:xfrm>
            <a:off x="1908175" y="71438"/>
            <a:ext cx="4608513" cy="27098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6392" name="WordArt 29"/>
          <p:cNvSpPr>
            <a:spLocks noChangeArrowheads="1" noChangeShapeType="1" noTextEdit="1"/>
          </p:cNvSpPr>
          <p:nvPr/>
        </p:nvSpPr>
        <p:spPr bwMode="auto">
          <a:xfrm>
            <a:off x="2339975" y="115888"/>
            <a:ext cx="1222375" cy="3607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Stretch</a:t>
            </a:r>
          </a:p>
        </p:txBody>
      </p:sp>
      <p:sp>
        <p:nvSpPr>
          <p:cNvPr id="16393" name="Rectangle 30"/>
          <p:cNvSpPr>
            <a:spLocks noChangeArrowheads="1"/>
          </p:cNvSpPr>
          <p:nvPr/>
        </p:nvSpPr>
        <p:spPr bwMode="auto">
          <a:xfrm>
            <a:off x="6588125" y="3789363"/>
            <a:ext cx="2447925" cy="29527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6394" name="WordArt 31"/>
          <p:cNvSpPr>
            <a:spLocks noChangeArrowheads="1" noChangeShapeType="1" noTextEdit="1"/>
          </p:cNvSpPr>
          <p:nvPr/>
        </p:nvSpPr>
        <p:spPr bwMode="auto">
          <a:xfrm>
            <a:off x="7235825" y="3860800"/>
            <a:ext cx="1223963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Comic Sans MS"/>
              </a:rPr>
              <a:t>Assessed</a:t>
            </a:r>
          </a:p>
        </p:txBody>
      </p:sp>
      <p:sp>
        <p:nvSpPr>
          <p:cNvPr id="16395" name="Text Box 34"/>
          <p:cNvSpPr txBox="1">
            <a:spLocks noChangeArrowheads="1"/>
          </p:cNvSpPr>
          <p:nvPr/>
        </p:nvSpPr>
        <p:spPr bwMode="auto">
          <a:xfrm>
            <a:off x="107950" y="811213"/>
            <a:ext cx="180022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dirty="0">
                <a:latin typeface="Comic Sans MS" pitchFamily="66" charset="0"/>
              </a:rPr>
              <a:t>4 Operations</a:t>
            </a:r>
          </a:p>
          <a:p>
            <a:pPr algn="ctr" eaLnBrk="1" hangingPunct="1">
              <a:spcBef>
                <a:spcPct val="50000"/>
              </a:spcBef>
            </a:pPr>
            <a:endParaRPr lang="en-GB" dirty="0">
              <a:latin typeface="Comic Sans MS" pitchFamily="66" charset="0"/>
            </a:endParaRPr>
          </a:p>
        </p:txBody>
      </p:sp>
      <p:sp>
        <p:nvSpPr>
          <p:cNvPr id="16396" name="Text Box 36"/>
          <p:cNvSpPr txBox="1">
            <a:spLocks noChangeArrowheads="1"/>
          </p:cNvSpPr>
          <p:nvPr/>
        </p:nvSpPr>
        <p:spPr bwMode="auto">
          <a:xfrm>
            <a:off x="6659563" y="4149725"/>
            <a:ext cx="2305050" cy="244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WWW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………………………………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…………………………………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EBI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……………………………….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Comic Sans MS" pitchFamily="66" charset="0"/>
              </a:rPr>
              <a:t>………………………………..</a:t>
            </a:r>
            <a:endParaRPr lang="en-GB">
              <a:latin typeface="Comic Sans MS" pitchFamily="66" charset="0"/>
            </a:endParaRPr>
          </a:p>
        </p:txBody>
      </p:sp>
      <p:sp>
        <p:nvSpPr>
          <p:cNvPr id="16397" name="Text Box 34"/>
          <p:cNvSpPr txBox="1">
            <a:spLocks noChangeArrowheads="1"/>
          </p:cNvSpPr>
          <p:nvPr/>
        </p:nvSpPr>
        <p:spPr bwMode="auto">
          <a:xfrm>
            <a:off x="6732588" y="2636838"/>
            <a:ext cx="22320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1400">
                <a:latin typeface="Comic Sans MS" pitchFamily="66" charset="0"/>
              </a:rPr>
              <a:t>1.) ………………………..</a:t>
            </a:r>
          </a:p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1400">
                <a:latin typeface="Comic Sans MS" pitchFamily="66" charset="0"/>
              </a:rPr>
              <a:t>2.) ………………………..</a:t>
            </a:r>
          </a:p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1400">
                <a:latin typeface="Comic Sans MS" pitchFamily="66" charset="0"/>
              </a:rPr>
              <a:t>3.) ………………………….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092950" y="981075"/>
          <a:ext cx="1655765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153"/>
                <a:gridCol w="331153"/>
                <a:gridCol w="331153"/>
                <a:gridCol w="331153"/>
                <a:gridCol w="331153"/>
              </a:tblGrid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7" marR="914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7" marR="914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7" marR="914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7" marR="914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7" marR="914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7" marR="914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7" marR="914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7" marR="914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7" marR="914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7" marR="914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7" marR="914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7" marR="914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7" marR="914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7" marR="914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7" marR="914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7" marR="914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7" marR="914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7" marR="914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7" marR="914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7" marR="914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7" marR="914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7" marR="914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7" marR="914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7" marR="914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17" marR="9141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436" name="Rectangle 2"/>
          <p:cNvSpPr>
            <a:spLocks noChangeArrowheads="1"/>
          </p:cNvSpPr>
          <p:nvPr/>
        </p:nvSpPr>
        <p:spPr bwMode="auto">
          <a:xfrm>
            <a:off x="6588125" y="404813"/>
            <a:ext cx="2430463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r>
              <a:rPr lang="en-US" sz="1400">
                <a:solidFill>
                  <a:srgbClr val="000000"/>
                </a:solidFill>
                <a:latin typeface="Comic Sans MS" pitchFamily="66" charset="0"/>
              </a:rPr>
              <a:t>Find three Maths words in the wordsearch below</a:t>
            </a:r>
          </a:p>
        </p:txBody>
      </p:sp>
      <p:sp>
        <p:nvSpPr>
          <p:cNvPr id="16437" name="TextBox 2"/>
          <p:cNvSpPr txBox="1">
            <a:spLocks noChangeArrowheads="1"/>
          </p:cNvSpPr>
          <p:nvPr/>
        </p:nvSpPr>
        <p:spPr bwMode="auto">
          <a:xfrm>
            <a:off x="1907704" y="692696"/>
            <a:ext cx="46799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/>
              <a:t>Sarah takes her 3 children to the zoo, </a:t>
            </a:r>
            <a:r>
              <a:rPr lang="en-US" sz="1600" dirty="0" err="1"/>
              <a:t>Abi</a:t>
            </a:r>
            <a:r>
              <a:rPr lang="en-US" sz="1600" dirty="0"/>
              <a:t> is 2 years old, Max is 5 years old and Ty is 7 years old. </a:t>
            </a:r>
          </a:p>
          <a:p>
            <a:endParaRPr lang="en-US" sz="1600" dirty="0"/>
          </a:p>
          <a:p>
            <a:r>
              <a:rPr lang="en-US" sz="1600" dirty="0"/>
              <a:t>Under 5 year olds cost £1.50</a:t>
            </a:r>
          </a:p>
          <a:p>
            <a:r>
              <a:rPr lang="en-US" sz="1600" dirty="0"/>
              <a:t>5 – 12 year olds cost £3</a:t>
            </a:r>
          </a:p>
          <a:p>
            <a:r>
              <a:rPr lang="en-US" sz="1600" dirty="0"/>
              <a:t>How much do the 3 children cost?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850" y="3429000"/>
          <a:ext cx="2663825" cy="576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765"/>
                <a:gridCol w="532765"/>
                <a:gridCol w="532765"/>
                <a:gridCol w="532765"/>
                <a:gridCol w="532765"/>
              </a:tblGrid>
              <a:tr h="57626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5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24" marR="91424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24" marR="91424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24" marR="91424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=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24" marR="91424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35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24" marR="91424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419475" y="3429000"/>
          <a:ext cx="2665415" cy="576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083"/>
                <a:gridCol w="533083"/>
                <a:gridCol w="533083"/>
                <a:gridCol w="533083"/>
                <a:gridCol w="533083"/>
              </a:tblGrid>
              <a:tr h="57626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78" marR="91478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78" marR="91478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78" marR="91478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=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78" marR="91478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36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78" marR="91478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23850" y="4076700"/>
          <a:ext cx="2663825" cy="576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765"/>
                <a:gridCol w="532765"/>
                <a:gridCol w="532765"/>
                <a:gridCol w="532765"/>
                <a:gridCol w="532765"/>
              </a:tblGrid>
              <a:tr h="576263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24" marR="91424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+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24" marR="91424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17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24" marR="91424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=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24" marR="91424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00"/>
                          </a:solidFill>
                        </a:rPr>
                        <a:t>52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 marL="91424" marR="91424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419475" y="4076700"/>
          <a:ext cx="2665415" cy="576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083"/>
                <a:gridCol w="533083"/>
                <a:gridCol w="533083"/>
                <a:gridCol w="533083"/>
                <a:gridCol w="533083"/>
              </a:tblGrid>
              <a:tr h="57626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78" marR="91478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rgbClr val="000000"/>
                        </a:solidFill>
                      </a:endParaRPr>
                    </a:p>
                  </a:txBody>
                  <a:tcPr marL="91478" marR="91478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78" marR="91478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=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78" marR="91478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78" marR="91478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23850" y="4724400"/>
          <a:ext cx="2663825" cy="576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765"/>
                <a:gridCol w="532765"/>
                <a:gridCol w="532765"/>
                <a:gridCol w="532765"/>
                <a:gridCol w="532765"/>
              </a:tblGrid>
              <a:tr h="57626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24" marR="91424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-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24" marR="91424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24" marR="91424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=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24" marR="91424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24" marR="91424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3419475" y="4724400"/>
          <a:ext cx="2665415" cy="576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083"/>
                <a:gridCol w="533083"/>
                <a:gridCol w="533083"/>
                <a:gridCol w="533083"/>
                <a:gridCol w="533083"/>
              </a:tblGrid>
              <a:tr h="576263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78" marR="91478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+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78" marR="91478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23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78" marR="91478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=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78" marR="91478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40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78" marR="91478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323850" y="5373688"/>
          <a:ext cx="2663825" cy="576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765"/>
                <a:gridCol w="532765"/>
                <a:gridCol w="532765"/>
                <a:gridCol w="532765"/>
                <a:gridCol w="532765"/>
              </a:tblGrid>
              <a:tr h="5762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24" marR="91424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24" marR="91424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24" marR="91424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=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24" marR="91424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24" marR="91424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3419475" y="5373688"/>
          <a:ext cx="2665415" cy="576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083"/>
                <a:gridCol w="533083"/>
                <a:gridCol w="533083"/>
                <a:gridCol w="533083"/>
                <a:gridCol w="533083"/>
              </a:tblGrid>
              <a:tr h="5762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78" marR="91478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x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78" marR="91478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78" marR="91478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=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78" marR="91478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78" marR="91478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323850" y="6021388"/>
          <a:ext cx="2663825" cy="576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765"/>
                <a:gridCol w="532765"/>
                <a:gridCol w="532765"/>
                <a:gridCol w="532765"/>
                <a:gridCol w="532765"/>
              </a:tblGrid>
              <a:tr h="5762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20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24" marR="91424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-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24" marR="91424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rgbClr val="000000"/>
                        </a:solidFill>
                      </a:endParaRPr>
                    </a:p>
                  </a:txBody>
                  <a:tcPr marL="91424" marR="91424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=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24" marR="91424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24" marR="91424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3419475" y="6021388"/>
          <a:ext cx="2665415" cy="576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083"/>
                <a:gridCol w="533083"/>
                <a:gridCol w="533083"/>
                <a:gridCol w="533083"/>
                <a:gridCol w="533083"/>
              </a:tblGrid>
              <a:tr h="576262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78" marR="91478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-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78" marR="91478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12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78" marR="91478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=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78" marR="91478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00"/>
                          </a:solidFill>
                        </a:rPr>
                        <a:t>22</a:t>
                      </a:r>
                      <a:endParaRPr lang="en-US" sz="1600" dirty="0">
                        <a:solidFill>
                          <a:srgbClr val="000000"/>
                        </a:solidFill>
                      </a:endParaRPr>
                    </a:p>
                  </a:txBody>
                  <a:tcPr marL="91478" marR="91478" marT="45736" marB="45736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6578" name="TextBox 4"/>
          <p:cNvSpPr txBox="1">
            <a:spLocks noChangeArrowheads="1"/>
          </p:cNvSpPr>
          <p:nvPr/>
        </p:nvSpPr>
        <p:spPr bwMode="auto">
          <a:xfrm>
            <a:off x="3492500" y="2924175"/>
            <a:ext cx="1671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Fill in the gaps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Office PowerPoint</Application>
  <PresentationFormat>On-screen Show (4:3)</PresentationFormat>
  <Paragraphs>87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Joanne Morgan</dc:creator>
  <cp:lastModifiedBy>Joanne Morgan</cp:lastModifiedBy>
  <cp:revision>1</cp:revision>
  <dcterms:created xsi:type="dcterms:W3CDTF">2015-11-08T09:40:16Z</dcterms:created>
  <dcterms:modified xsi:type="dcterms:W3CDTF">2015-11-08T09:40:29Z</dcterms:modified>
</cp:coreProperties>
</file>