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748B1-FC8B-4803-A62C-602C80986C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FAE8-EAD7-4043-B87B-8B531AE08C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E50B-0B41-4295-B2A0-69A72EA7F8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4E80-88F6-4327-A847-873C8D554E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F43C3-BB39-4E12-A928-CB3295B585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75D8-2204-4385-864C-5FEE1554BD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36354-ED09-4FB6-95D0-89A924BB49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1228-AA98-4052-81EE-1D928E810E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E048C-6532-4F14-97AA-F9F12A688E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ADB-1FCC-4663-AC45-2C2F9F68E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C79EB-575D-4A3C-A50F-E0EACA8651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D77F9C-CEFD-4B64-A573-AB22CE3CA0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3414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484313"/>
            <a:ext cx="5940425" cy="5302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1557338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3414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412875"/>
            <a:ext cx="996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6"/>
          <p:cNvPicPr>
            <a:picLocks noChangeAspect="1" noChangeArrowheads="1"/>
          </p:cNvPicPr>
          <p:nvPr/>
        </p:nvPicPr>
        <p:blipFill>
          <a:blip r:embed="rId4" cstate="print"/>
          <a:srcRect r="6969"/>
          <a:stretch>
            <a:fillRect/>
          </a:stretch>
        </p:blipFill>
        <p:spPr bwMode="auto">
          <a:xfrm>
            <a:off x="161925" y="1989138"/>
            <a:ext cx="4346575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Box 1"/>
          <p:cNvSpPr txBox="1">
            <a:spLocks noChangeArrowheads="1"/>
          </p:cNvSpPr>
          <p:nvPr/>
        </p:nvSpPr>
        <p:spPr bwMode="auto">
          <a:xfrm>
            <a:off x="4519613" y="2060575"/>
            <a:ext cx="14335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omic Sans MS" pitchFamily="66" charset="0"/>
              </a:rPr>
              <a:t>1.a) What time did the runner and cyclist meet?</a:t>
            </a:r>
          </a:p>
          <a:p>
            <a:endParaRPr lang="en-GB" sz="1200">
              <a:latin typeface="Comic Sans MS" pitchFamily="66" charset="0"/>
            </a:endParaRPr>
          </a:p>
          <a:p>
            <a:r>
              <a:rPr lang="en-GB" sz="1200">
                <a:latin typeface="Comic Sans MS" pitchFamily="66" charset="0"/>
              </a:rPr>
              <a:t> b) how far were they from Stoke?</a:t>
            </a:r>
          </a:p>
          <a:p>
            <a:endParaRPr lang="en-GB" sz="1200">
              <a:latin typeface="Comic Sans MS" pitchFamily="66" charset="0"/>
            </a:endParaRPr>
          </a:p>
          <a:p>
            <a:r>
              <a:rPr lang="en-GB" sz="1200">
                <a:latin typeface="Comic Sans MS" pitchFamily="66" charset="0"/>
              </a:rPr>
              <a:t>2. How many times did the runner stop?</a:t>
            </a:r>
          </a:p>
          <a:p>
            <a:endParaRPr lang="en-GB" sz="1200">
              <a:latin typeface="Comic Sans MS" pitchFamily="66" charset="0"/>
            </a:endParaRPr>
          </a:p>
          <a:p>
            <a:r>
              <a:rPr lang="en-GB" sz="1200">
                <a:latin typeface="Comic Sans MS" pitchFamily="66" charset="0"/>
              </a:rPr>
              <a:t>3. What time did the cyclist start his journey?</a:t>
            </a:r>
          </a:p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063" name="TextBox 2"/>
          <p:cNvSpPr txBox="1">
            <a:spLocks noChangeArrowheads="1"/>
          </p:cNvSpPr>
          <p:nvPr/>
        </p:nvSpPr>
        <p:spPr bwMode="auto">
          <a:xfrm>
            <a:off x="158750" y="5013325"/>
            <a:ext cx="58039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4. a) Between which times did the runner travel fastest?</a:t>
            </a:r>
          </a:p>
          <a:p>
            <a:r>
              <a:rPr lang="en-GB" sz="1000" dirty="0">
                <a:latin typeface="Comic Sans MS" pitchFamily="66" charset="0"/>
              </a:rPr>
              <a:t>   b) How did you decide?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5. How long did the cyclist stop during his journey?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6. Where did the cyclist finish his journey?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7. How far is it from Stoke to Manchester?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8. What was the speed of the runner at:      a)    10:00     b)  12:00 ?</a:t>
            </a:r>
          </a:p>
          <a:p>
            <a:r>
              <a:rPr lang="en-GB" sz="1000" dirty="0">
                <a:latin typeface="Comic Sans MS" pitchFamily="66" charset="0"/>
              </a:rPr>
              <a:t>What was the speed of the cyclist at:      a) 10:30       b)  14:30</a:t>
            </a:r>
          </a:p>
        </p:txBody>
      </p:sp>
      <p:sp>
        <p:nvSpPr>
          <p:cNvPr id="2064" name="TextBox 3"/>
          <p:cNvSpPr txBox="1">
            <a:spLocks noChangeArrowheads="1"/>
          </p:cNvSpPr>
          <p:nvPr/>
        </p:nvSpPr>
        <p:spPr bwMode="auto">
          <a:xfrm>
            <a:off x="173038" y="419100"/>
            <a:ext cx="2578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Average Speed      Distance  </a:t>
            </a:r>
          </a:p>
          <a:p>
            <a:pPr algn="ctr"/>
            <a:r>
              <a:rPr lang="en-GB" dirty="0">
                <a:latin typeface="Comic Sans MS" pitchFamily="66" charset="0"/>
              </a:rPr>
              <a:t>Time</a:t>
            </a:r>
          </a:p>
        </p:txBody>
      </p:sp>
      <p:sp>
        <p:nvSpPr>
          <p:cNvPr id="2065" name="TextBox 4"/>
          <p:cNvSpPr txBox="1">
            <a:spLocks noChangeArrowheads="1"/>
          </p:cNvSpPr>
          <p:nvPr/>
        </p:nvSpPr>
        <p:spPr bwMode="auto">
          <a:xfrm>
            <a:off x="6227763" y="419100"/>
            <a:ext cx="25923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Memorise the formula</a:t>
            </a:r>
          </a:p>
          <a:p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  Speed =  </a:t>
            </a:r>
            <a:r>
              <a:rPr lang="en-GB" u="sng">
                <a:latin typeface="Comic Sans MS" pitchFamily="66" charset="0"/>
              </a:rPr>
              <a:t>Distance</a:t>
            </a:r>
          </a:p>
          <a:p>
            <a:r>
              <a:rPr lang="en-GB">
                <a:latin typeface="Comic Sans MS" pitchFamily="66" charset="0"/>
              </a:rPr>
              <a:t>                    Time</a:t>
            </a:r>
          </a:p>
        </p:txBody>
      </p:sp>
      <p:sp>
        <p:nvSpPr>
          <p:cNvPr id="2066" name="TextBox 5"/>
          <p:cNvSpPr txBox="1">
            <a:spLocks noChangeArrowheads="1"/>
          </p:cNvSpPr>
          <p:nvPr/>
        </p:nvSpPr>
        <p:spPr bwMode="auto">
          <a:xfrm>
            <a:off x="3132138" y="419100"/>
            <a:ext cx="25923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What are the units used to measure speed?</a:t>
            </a:r>
          </a:p>
        </p:txBody>
      </p:sp>
      <p:sp>
        <p:nvSpPr>
          <p:cNvPr id="2067" name="TextBox 6"/>
          <p:cNvSpPr txBox="1">
            <a:spLocks noChangeArrowheads="1"/>
          </p:cNvSpPr>
          <p:nvPr/>
        </p:nvSpPr>
        <p:spPr bwMode="auto">
          <a:xfrm>
            <a:off x="6300788" y="2924175"/>
            <a:ext cx="24479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Draw a time distance graph of your own and tell the story of the journey.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7</cp:revision>
  <cp:lastPrinted>2015-01-12T18:47:07Z</cp:lastPrinted>
  <dcterms:created xsi:type="dcterms:W3CDTF">2014-07-24T18:08:34Z</dcterms:created>
  <dcterms:modified xsi:type="dcterms:W3CDTF">2015-01-13T19:48:49Z</dcterms:modified>
</cp:coreProperties>
</file>