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E18E-E8FE-4A89-A983-59EC054F1A19}" type="datetimeFigureOut">
              <a:rPr lang="en-GB" smtClean="0"/>
              <a:pPr/>
              <a:t>10/02/2015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150D-7D68-4C55-84D0-DB216C71FD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26078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E18E-E8FE-4A89-A983-59EC054F1A19}" type="datetimeFigureOut">
              <a:rPr lang="en-GB" smtClean="0"/>
              <a:pPr/>
              <a:t>10/02/2015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150D-7D68-4C55-84D0-DB216C71FD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26933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E18E-E8FE-4A89-A983-59EC054F1A19}" type="datetimeFigureOut">
              <a:rPr lang="en-GB" smtClean="0"/>
              <a:pPr/>
              <a:t>10/02/2015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150D-7D68-4C55-84D0-DB216C71FD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3677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E18E-E8FE-4A89-A983-59EC054F1A19}" type="datetimeFigureOut">
              <a:rPr lang="en-GB" smtClean="0"/>
              <a:pPr/>
              <a:t>10/02/2015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150D-7D68-4C55-84D0-DB216C71FD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22153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E18E-E8FE-4A89-A983-59EC054F1A19}" type="datetimeFigureOut">
              <a:rPr lang="en-GB" smtClean="0"/>
              <a:pPr/>
              <a:t>10/02/2015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150D-7D68-4C55-84D0-DB216C71FD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6130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E18E-E8FE-4A89-A983-59EC054F1A19}" type="datetimeFigureOut">
              <a:rPr lang="en-GB" smtClean="0"/>
              <a:pPr/>
              <a:t>10/02/2015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150D-7D68-4C55-84D0-DB216C71FD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0752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E18E-E8FE-4A89-A983-59EC054F1A19}" type="datetimeFigureOut">
              <a:rPr lang="en-GB" smtClean="0"/>
              <a:pPr/>
              <a:t>10/02/2015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150D-7D68-4C55-84D0-DB216C71FD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20888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E18E-E8FE-4A89-A983-59EC054F1A19}" type="datetimeFigureOut">
              <a:rPr lang="en-GB" smtClean="0"/>
              <a:pPr/>
              <a:t>10/02/2015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150D-7D68-4C55-84D0-DB216C71FD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3889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E18E-E8FE-4A89-A983-59EC054F1A19}" type="datetimeFigureOut">
              <a:rPr lang="en-GB" smtClean="0"/>
              <a:pPr/>
              <a:t>10/02/2015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150D-7D68-4C55-84D0-DB216C71FD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6762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E18E-E8FE-4A89-A983-59EC054F1A19}" type="datetimeFigureOut">
              <a:rPr lang="en-GB" smtClean="0"/>
              <a:pPr/>
              <a:t>10/02/2015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150D-7D68-4C55-84D0-DB216C71FD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64894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E18E-E8FE-4A89-A983-59EC054F1A19}" type="datetimeFigureOut">
              <a:rPr lang="en-GB" smtClean="0"/>
              <a:pPr/>
              <a:t>10/02/2015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150D-7D68-4C55-84D0-DB216C71FD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64007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4E18E-E8FE-4A89-A983-59EC054F1A19}" type="datetimeFigureOut">
              <a:rPr lang="en-GB" smtClean="0"/>
              <a:pPr/>
              <a:t>10/02/2015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7150D-7D68-4C55-84D0-DB216C71FD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5093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SIMILAR+TRIANGLES&amp;source=images&amp;cd=&amp;cad=rja&amp;uact=8&amp;ved=0CAcQjRw&amp;url=http://www.regentsprep.org/regents/math/geometry/gp11/tsim.htm&amp;ei=vb7ZVN6LItfxaPfIgKAB&amp;bvm=bv.85464276,d.d2s&amp;psig=AFQjCNEBQjsBFYPpQ4hGZ-NJKwTYWQOqBw&amp;ust=1423642665646988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84168" y="91220"/>
            <a:ext cx="2952328" cy="8848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</a:rPr>
              <a:t>Memory</a:t>
            </a:r>
          </a:p>
          <a:p>
            <a:r>
              <a:rPr lang="en-GB" sz="1050" dirty="0" smtClean="0">
                <a:solidFill>
                  <a:schemeClr val="tx1"/>
                </a:solidFill>
              </a:rPr>
              <a:t>Remember to look for corresponding sides as you need to calculate the scale factor in order to find missing lengths</a:t>
            </a:r>
            <a:endParaRPr lang="en-GB" sz="105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91220"/>
            <a:ext cx="252028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Literacy</a:t>
            </a:r>
          </a:p>
          <a:p>
            <a:r>
              <a:rPr lang="en-GB" sz="1000" dirty="0" smtClean="0">
                <a:solidFill>
                  <a:schemeClr val="tx1"/>
                </a:solidFill>
              </a:rPr>
              <a:t>Write a definition for each of the following words:</a:t>
            </a:r>
          </a:p>
          <a:p>
            <a:r>
              <a:rPr lang="en-GB" sz="1000" dirty="0" smtClean="0">
                <a:solidFill>
                  <a:schemeClr val="tx1"/>
                </a:solidFill>
              </a:rPr>
              <a:t>Scale Factor </a:t>
            </a:r>
          </a:p>
          <a:p>
            <a:r>
              <a:rPr lang="en-GB" sz="1000" dirty="0" smtClean="0">
                <a:solidFill>
                  <a:schemeClr val="tx1"/>
                </a:solidFill>
              </a:rPr>
              <a:t>Corresponding</a:t>
            </a:r>
          </a:p>
          <a:p>
            <a:r>
              <a:rPr lang="en-GB" sz="1000" dirty="0" smtClean="0">
                <a:solidFill>
                  <a:schemeClr val="tx1"/>
                </a:solidFill>
              </a:rPr>
              <a:t>Ratio</a:t>
            </a:r>
          </a:p>
          <a:p>
            <a:r>
              <a:rPr lang="en-GB" sz="1000" dirty="0" smtClean="0">
                <a:solidFill>
                  <a:schemeClr val="tx1"/>
                </a:solidFill>
              </a:rPr>
              <a:t>Similar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9792" y="91220"/>
            <a:ext cx="3312368" cy="90794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7030A0"/>
                </a:solidFill>
              </a:rPr>
              <a:t>Research</a:t>
            </a:r>
          </a:p>
          <a:p>
            <a:r>
              <a:rPr lang="en-GB" sz="1100" dirty="0" smtClean="0">
                <a:solidFill>
                  <a:schemeClr val="tx1"/>
                </a:solidFill>
              </a:rPr>
              <a:t>A triangle has height 6cm and base 3cm. If it is enlarged so that each length is doubled (scale factor 2), how much bigger is the </a:t>
            </a:r>
            <a:r>
              <a:rPr lang="en-GB" sz="1100" b="1" dirty="0" smtClean="0">
                <a:solidFill>
                  <a:schemeClr val="tx1"/>
                </a:solidFill>
              </a:rPr>
              <a:t>area</a:t>
            </a:r>
            <a:r>
              <a:rPr lang="en-GB" sz="1100" dirty="0" smtClean="0">
                <a:solidFill>
                  <a:schemeClr val="tx1"/>
                </a:solidFill>
              </a:rPr>
              <a:t> of the new shape?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55326" y="2560969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STRETCH AND CHALLENGE</a:t>
            </a:r>
          </a:p>
          <a:p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796136" y="2348880"/>
            <a:ext cx="2952328" cy="43924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36842" y="2348880"/>
            <a:ext cx="5443269" cy="4401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SKILL</a:t>
            </a:r>
          </a:p>
          <a:p>
            <a:endParaRPr lang="en-GB" sz="20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GB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GB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GB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GB" sz="2000" b="1" dirty="0">
              <a:solidFill>
                <a:srgbClr val="00B050"/>
              </a:solidFill>
            </a:endParaRPr>
          </a:p>
          <a:p>
            <a:endParaRPr lang="en-GB" sz="2000" b="1" dirty="0" smtClean="0">
              <a:solidFill>
                <a:srgbClr val="00B050"/>
              </a:solidFill>
            </a:endParaRPr>
          </a:p>
          <a:p>
            <a:endParaRPr lang="en-GB" sz="2000" b="1" dirty="0">
              <a:solidFill>
                <a:srgbClr val="00B050"/>
              </a:solidFill>
            </a:endParaRPr>
          </a:p>
          <a:p>
            <a:endParaRPr lang="en-GB" sz="2000" b="1" dirty="0" smtClean="0">
              <a:solidFill>
                <a:srgbClr val="00B050"/>
              </a:solidFill>
            </a:endParaRPr>
          </a:p>
          <a:p>
            <a:endParaRPr lang="en-GB" sz="2000" b="1" dirty="0">
              <a:solidFill>
                <a:srgbClr val="00B050"/>
              </a:solidFill>
            </a:endParaRPr>
          </a:p>
          <a:p>
            <a:endParaRPr lang="en-GB" sz="2000" b="1" dirty="0" smtClean="0">
              <a:solidFill>
                <a:srgbClr val="00B050"/>
              </a:solidFill>
            </a:endParaRPr>
          </a:p>
          <a:p>
            <a:endParaRPr lang="en-GB" sz="2000" b="1" dirty="0">
              <a:solidFill>
                <a:srgbClr val="00B050"/>
              </a:solidFill>
            </a:endParaRPr>
          </a:p>
          <a:p>
            <a:endParaRPr lang="en-GB" sz="2000" b="1" dirty="0" smtClean="0">
              <a:solidFill>
                <a:srgbClr val="00B050"/>
              </a:solidFill>
            </a:endParaRPr>
          </a:p>
          <a:p>
            <a:endParaRPr lang="en-GB" sz="2000" b="1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573" y="1380401"/>
            <a:ext cx="5469125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SIMILAR TRIANGLES</a:t>
            </a:r>
            <a:endParaRPr lang="en-GB" sz="4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2"/>
          <a:srcRect l="48977" t="21976" r="21236" b="19704"/>
          <a:stretch/>
        </p:blipFill>
        <p:spPr bwMode="auto">
          <a:xfrm>
            <a:off x="182739" y="2780928"/>
            <a:ext cx="1724965" cy="216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3"/>
          <a:srcRect l="45324" t="23104" r="20444" b="26183"/>
          <a:stretch/>
        </p:blipFill>
        <p:spPr bwMode="auto">
          <a:xfrm>
            <a:off x="1772241" y="2564904"/>
            <a:ext cx="2223695" cy="22339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4"/>
          <a:srcRect l="49670" t="23103" r="21536" b="21958"/>
          <a:stretch/>
        </p:blipFill>
        <p:spPr bwMode="auto">
          <a:xfrm>
            <a:off x="3766109" y="2664747"/>
            <a:ext cx="1793289" cy="1931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5"/>
          <a:srcRect l="46336" t="24875" r="22356" b="27564"/>
          <a:stretch/>
        </p:blipFill>
        <p:spPr bwMode="auto">
          <a:xfrm>
            <a:off x="179512" y="5073505"/>
            <a:ext cx="2476736" cy="16678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31" t="4167" r="2549"/>
          <a:stretch/>
        </p:blipFill>
        <p:spPr bwMode="auto">
          <a:xfrm>
            <a:off x="2771800" y="4873841"/>
            <a:ext cx="2734564" cy="172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7"/>
          <a:srcRect l="51785" t="21746" r="11121" b="26191"/>
          <a:stretch/>
        </p:blipFill>
        <p:spPr bwMode="auto">
          <a:xfrm>
            <a:off x="5868144" y="3212976"/>
            <a:ext cx="2880320" cy="2980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28" name="Picture 4" descr="http://www.regentsprep.org/regents/math/geometry/gp11/mirrorpic2.gif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80728"/>
            <a:ext cx="2880320" cy="144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179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79</Words>
  <Application>Microsoft Office PowerPoint</Application>
  <PresentationFormat>On-screen Show (4:3)</PresentationFormat>
  <Paragraphs>24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Park Hall Academy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Scott</dc:creator>
  <cp:lastModifiedBy>Joanne Morgan</cp:lastModifiedBy>
  <cp:revision>12</cp:revision>
  <dcterms:created xsi:type="dcterms:W3CDTF">2015-01-14T17:02:09Z</dcterms:created>
  <dcterms:modified xsi:type="dcterms:W3CDTF">2015-02-10T20:05:29Z</dcterms:modified>
</cp:coreProperties>
</file>