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87567" autoAdjust="0"/>
  </p:normalViewPr>
  <p:slideViewPr>
    <p:cSldViewPr>
      <p:cViewPr>
        <p:scale>
          <a:sx n="60" d="100"/>
          <a:sy n="60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E99C8-0AC3-4FEF-9B77-0B7C18BF4C5E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137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0137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AF57F-6B9D-4E7F-9587-5D8B8356B8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88268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0B35D-43E7-43B4-AAA1-985538D72EC4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867"/>
            <a:ext cx="5438775" cy="44684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137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0137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BC004-09CE-49EE-84FE-6D01BDD63C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829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BC004-09CE-49EE-84FE-6D01BDD63CE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365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CF096-DF44-4AA2-A6FA-F270768A6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E9B07-6E01-433D-8178-842E3F3ED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E7F0C-80EE-4628-A408-867E0AB022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20F93-103B-4C8A-AE37-F83C6257AB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608B-2E15-4630-8384-E0D95D98DD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7F9F6-1793-4FA9-8EA4-15B1006EB5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7A0B-281C-4A26-90E8-8E3A0F3BA0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BBF1A-3C97-4928-A3AC-147A769F4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29DB6-14F3-4CC0-970E-262FD2501A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92D4-5277-4E21-8EA2-D91760F044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6D9D-B1E5-413A-B1BB-AF222FA570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75911B0-E6E0-4D44-839E-2F7A7017E9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2492375"/>
            <a:ext cx="2879725" cy="410497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12"/>
          <p:cNvSpPr>
            <a:spLocks noChangeArrowheads="1" noChangeShapeType="1" noTextEdit="1"/>
          </p:cNvSpPr>
          <p:nvPr/>
        </p:nvSpPr>
        <p:spPr bwMode="auto">
          <a:xfrm>
            <a:off x="1476375" y="1985056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6" name="Text Box 34"/>
          <p:cNvSpPr txBox="1">
            <a:spLocks noChangeArrowheads="1"/>
          </p:cNvSpPr>
          <p:nvPr/>
        </p:nvSpPr>
        <p:spPr bwMode="auto">
          <a:xfrm>
            <a:off x="250825" y="404813"/>
            <a:ext cx="25923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Percentage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Percentage change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Multiplier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Increase/decrease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2057" name="Text Box 35"/>
          <p:cNvSpPr txBox="1">
            <a:spLocks noChangeArrowheads="1"/>
          </p:cNvSpPr>
          <p:nvPr/>
        </p:nvSpPr>
        <p:spPr bwMode="auto">
          <a:xfrm>
            <a:off x="3059113" y="476250"/>
            <a:ext cx="29162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What is compound interest? 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What is compound interest commonly used for?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6227763" y="344488"/>
            <a:ext cx="28082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To calculate a percentage change:</a:t>
            </a:r>
          </a:p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Original x multiplier = new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2063" name="Rectangle 6"/>
          <p:cNvSpPr>
            <a:spLocks noChangeArrowheads="1"/>
          </p:cNvSpPr>
          <p:nvPr/>
        </p:nvSpPr>
        <p:spPr bwMode="auto">
          <a:xfrm>
            <a:off x="53889" y="2398121"/>
            <a:ext cx="5957974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en-US" sz="1400" dirty="0" smtClean="0">
                <a:latin typeface="Comic Sans MS" pitchFamily="66" charset="0"/>
              </a:rPr>
              <a:t>Nina earns £4.50 per hour. Her wage then increases by 2%. Three months later she receives a further wage increase of 3%. How much does Nina earn now per hour?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en-US" sz="1400" dirty="0" smtClean="0">
                <a:latin typeface="Comic Sans MS" pitchFamily="66" charset="0"/>
              </a:rPr>
              <a:t>A TV costs £199. It is reduced by 5% in a sale. It is then reduced by a further 10%. How much does the TV cost now?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en-US" sz="1400" dirty="0" smtClean="0">
                <a:latin typeface="Comic Sans MS" pitchFamily="66" charset="0"/>
              </a:rPr>
              <a:t>Paul has shares worth £300 in </a:t>
            </a:r>
            <a:r>
              <a:rPr lang="en-US" altLang="en-US" sz="1400" dirty="0" err="1" smtClean="0">
                <a:latin typeface="Comic Sans MS" pitchFamily="66" charset="0"/>
              </a:rPr>
              <a:t>Resco</a:t>
            </a:r>
            <a:r>
              <a:rPr lang="en-US" altLang="en-US" sz="1400" dirty="0" smtClean="0">
                <a:latin typeface="Comic Sans MS" pitchFamily="66" charset="0"/>
              </a:rPr>
              <a:t>. In January his shares increase by 4%. In February the shares dip by 7%. What is the worth of Pauls’ shares at the end of February? 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en-US" sz="1400" dirty="0" smtClean="0">
                <a:latin typeface="Comic Sans MS" pitchFamily="66" charset="0"/>
              </a:rPr>
              <a:t>The population of a town in 1995 was 15 500. The population increased by 12% from 1995 to 2005 and then decreased by 3% from 2005 to 2015. What was the population in 2015?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en-US" sz="1400" dirty="0" smtClean="0">
                <a:latin typeface="Comic Sans MS" pitchFamily="66" charset="0"/>
              </a:rPr>
              <a:t>Vernon buys a car for £18 500. Each year the value of the car decreases by 10%. How much will the car be worth in 3 years time?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en-US" sz="1400" dirty="0" smtClean="0">
                <a:latin typeface="Comic Sans MS" pitchFamily="66" charset="0"/>
              </a:rPr>
              <a:t>The number of road accidents in a county is increasing by 5% per year. This year there were 236 accidents. If this trend continues, how many accidents will there be in 2 years’ time?</a:t>
            </a:r>
          </a:p>
        </p:txBody>
      </p:sp>
      <p:sp>
        <p:nvSpPr>
          <p:cNvPr id="2071" name="WordArt 9"/>
          <p:cNvSpPr>
            <a:spLocks noChangeArrowheads="1" noChangeShapeType="1" noTextEdit="1"/>
          </p:cNvSpPr>
          <p:nvPr/>
        </p:nvSpPr>
        <p:spPr bwMode="auto">
          <a:xfrm>
            <a:off x="323850" y="115888"/>
            <a:ext cx="25923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72" name="WordArt 29"/>
          <p:cNvSpPr>
            <a:spLocks noChangeArrowheads="1" noChangeShapeType="1" noTextEdit="1"/>
          </p:cNvSpPr>
          <p:nvPr/>
        </p:nvSpPr>
        <p:spPr bwMode="auto">
          <a:xfrm>
            <a:off x="3492500" y="115888"/>
            <a:ext cx="21590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73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sp>
        <p:nvSpPr>
          <p:cNvPr id="2074" name="WordArt 13"/>
          <p:cNvSpPr>
            <a:spLocks noChangeArrowheads="1" noChangeShapeType="1" noTextEdit="1"/>
          </p:cNvSpPr>
          <p:nvPr/>
        </p:nvSpPr>
        <p:spPr bwMode="auto">
          <a:xfrm>
            <a:off x="6804025" y="257016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27763" y="3068960"/>
            <a:ext cx="26647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 smtClean="0"/>
              <a:t>The cost of a mobile phone decreased  by 5% and then decreased by a further 3%. Work out the overall percentage decrease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The cost of a train ticket increased by 10% and then increased by a further 2%. Work out the overall percentage increase.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The value of shares decreased by 4% but then increased by 6%. Work out the overall percentage change. 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324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FOS;K.Howell@seaham.durham.sch.uk</dc:creator>
  <cp:lastModifiedBy>Joanne Morgan</cp:lastModifiedBy>
  <cp:revision>21</cp:revision>
  <cp:lastPrinted>2017-09-28T15:47:50Z</cp:lastPrinted>
  <dcterms:created xsi:type="dcterms:W3CDTF">2014-07-24T18:08:34Z</dcterms:created>
  <dcterms:modified xsi:type="dcterms:W3CDTF">2018-08-28T13:21:03Z</dcterms:modified>
</cp:coreProperties>
</file>