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6" autoAdjust="0"/>
  </p:normalViewPr>
  <p:slideViewPr>
    <p:cSldViewPr snapToGrid="0" showGuides="1">
      <p:cViewPr varScale="1">
        <p:scale>
          <a:sx n="65" d="100"/>
          <a:sy n="65" d="100"/>
        </p:scale>
        <p:origin x="-1266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03722-1B79-4D13-80FD-59C39DEC8A16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0F4D3-E3D7-419C-895D-74482571DCF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088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0F4D3-E3D7-419C-895D-74482571DCF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5012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4732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99295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2825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3262185" y="0"/>
            <a:ext cx="326218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524368" y="1"/>
            <a:ext cx="3381632" cy="1099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524367" y="3299253"/>
            <a:ext cx="3381632" cy="35587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6524366" y="1099751"/>
            <a:ext cx="3381634" cy="21995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13147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Literacy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262185" y="0"/>
            <a:ext cx="15036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Research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505933" y="-1"/>
            <a:ext cx="13516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Support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524365" y="1099749"/>
            <a:ext cx="143513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Memory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6524365" y="3299251"/>
            <a:ext cx="12236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Stretch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61360" y="2199502"/>
            <a:ext cx="75854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</a:t>
            </a:r>
          </a:p>
        </p:txBody>
      </p:sp>
    </p:spTree>
    <p:extLst>
      <p:ext uri="{BB962C8B-B14F-4D97-AF65-F5344CB8AC3E}">
        <p14:creationId xmlns:p14="http://schemas.microsoft.com/office/powerpoint/2010/main" xmlns="" val="271535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166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405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92012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2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65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0328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4019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5908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5DC9-A6EF-4582-BCC8-C37C1F7024E0}" type="datetimeFigureOut">
              <a:rPr lang="en-GB" smtClean="0"/>
              <a:pPr/>
              <a:t>07/12/2016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8D72-95EC-44C7-8925-4614233A983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0358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21" Type="http://schemas.openxmlformats.org/officeDocument/2006/relationships/image" Target="../media/image19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21.png"/><Relationship Id="rId15" Type="http://schemas.openxmlformats.org/officeDocument/2006/relationships/image" Target="../media/image13.png"/><Relationship Id="rId23" Type="http://schemas.openxmlformats.org/officeDocument/2006/relationships/image" Target="../media/image25.png"/><Relationship Id="rId10" Type="http://schemas.openxmlformats.org/officeDocument/2006/relationships/image" Target="../media/image24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23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5206"/>
            <a:ext cx="3239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Key words: Right-angled, triangle, hypotenuse, square, root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20" y="979981"/>
            <a:ext cx="31539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a step by step guide showing how we use Pythagoras’ Theorem. </a:t>
            </a:r>
          </a:p>
          <a:p>
            <a:r>
              <a:rPr lang="en-GB" sz="1200" b="1" dirty="0"/>
              <a:t>Challenge: </a:t>
            </a:r>
            <a:r>
              <a:rPr lang="en-GB" sz="1200" dirty="0"/>
              <a:t>Use no more than 50 words. </a:t>
            </a:r>
            <a:endParaRPr lang="en-GB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96159" y="903036"/>
            <a:ext cx="29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Find three examples of Pythagorean Triples.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6522" y="526942"/>
            <a:ext cx="253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150a</a:t>
            </a:r>
          </a:p>
          <a:p>
            <a:r>
              <a:rPr lang="en-GB" dirty="0"/>
              <a:t>Corbett maths Video 257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77124" y="115333"/>
            <a:ext cx="714698" cy="7347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37561" y="1821051"/>
            <a:ext cx="3154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Long Side:  Square and Add</a:t>
            </a:r>
          </a:p>
          <a:p>
            <a:endParaRPr lang="en-GB" dirty="0"/>
          </a:p>
          <a:p>
            <a:r>
              <a:rPr lang="en-GB" dirty="0"/>
              <a:t>Short Side: Square and Subtract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8591" y="3117611"/>
            <a:ext cx="2200660" cy="16611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216976" y="2744381"/>
                <a:ext cx="483914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GB" dirty="0"/>
                  <a:t>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for the following triangles</a:t>
                </a:r>
              </a:p>
              <a:p>
                <a:r>
                  <a:rPr lang="en-GB" dirty="0"/>
                  <a:t>				</a:t>
                </a:r>
                <a:r>
                  <a:rPr lang="en-GB" dirty="0"/>
                  <a:t> (2 d.p.)</a:t>
                </a:r>
                <a:endParaRPr lang="en-GB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76" y="2744381"/>
                <a:ext cx="4839145" cy="646331"/>
              </a:xfrm>
              <a:prstGeom prst="rect">
                <a:avLst/>
              </a:prstGeom>
              <a:blipFill>
                <a:blip r:embed="rId4" cstate="print"/>
                <a:stretch>
                  <a:fillRect l="-1135" t="-4717" r="-378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8322030">
            <a:off x="3350235" y="3427168"/>
            <a:ext cx="2758084" cy="12873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486107" flipH="1">
            <a:off x="170399" y="5258370"/>
            <a:ext cx="2555054" cy="10177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9017217">
            <a:off x="3641675" y="5640986"/>
            <a:ext cx="2290192" cy="11946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1447926" y="3429000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926" y="3429000"/>
                <a:ext cx="407000" cy="36933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4697234" y="4024205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234" y="4024205"/>
                <a:ext cx="407000" cy="369332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2577237" y="5087153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237" y="5087153"/>
                <a:ext cx="407000" cy="369332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74858" y="3839539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8" y="3839539"/>
                <a:ext cx="407000" cy="369332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1151921" y="4787669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21" y="4787669"/>
                <a:ext cx="407000" cy="369332"/>
              </a:xfrm>
              <a:prstGeom prst="rect">
                <a:avLst/>
              </a:prstGeom>
              <a:blipFill>
                <a:blip r:embed="rId11" cstate="print"/>
                <a:stretch>
                  <a:fillRect r="-4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3928229" y="3274182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229" y="3274182"/>
                <a:ext cx="407000" cy="369332"/>
              </a:xfrm>
              <a:prstGeom prst="rect">
                <a:avLst/>
              </a:prstGeom>
              <a:blipFill>
                <a:blip r:embed="rId12" cstate="print"/>
                <a:stretch>
                  <a:fillRect r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5670384" y="2873137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384" y="2873137"/>
                <a:ext cx="407000" cy="369332"/>
              </a:xfrm>
              <a:prstGeom prst="rect">
                <a:avLst/>
              </a:prstGeom>
              <a:blipFill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1111993" y="5397923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993" y="5397923"/>
                <a:ext cx="407000" cy="369332"/>
              </a:xfrm>
              <a:prstGeom prst="rect">
                <a:avLst/>
              </a:prstGeom>
              <a:blipFill>
                <a:blip r:embed="rId14" cstate="print"/>
                <a:stretch>
                  <a:fillRect r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1806713" y="6173842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713" y="6173842"/>
                <a:ext cx="407000" cy="369332"/>
              </a:xfrm>
              <a:prstGeom prst="rect">
                <a:avLst/>
              </a:prstGeom>
              <a:blipFill>
                <a:blip r:embed="rId15" cstate="print"/>
                <a:stretch>
                  <a:fillRect r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5726764" y="5347975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764" y="5347975"/>
                <a:ext cx="407000" cy="369332"/>
              </a:xfrm>
              <a:prstGeom prst="rect">
                <a:avLst/>
              </a:prstGeom>
              <a:blipFill>
                <a:blip r:embed="rId1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4733999" y="6255420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999" y="6255420"/>
                <a:ext cx="407000" cy="369332"/>
              </a:xfrm>
              <a:prstGeom prst="rect">
                <a:avLst/>
              </a:prstGeom>
              <a:blipFill>
                <a:blip r:embed="rId17" cstate="print"/>
                <a:stretch>
                  <a:fillRect r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61520" y="5281891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520" y="5281891"/>
                <a:ext cx="407000" cy="369332"/>
              </a:xfrm>
              <a:prstGeom prst="rect">
                <a:avLst/>
              </a:prstGeom>
              <a:blipFill>
                <a:blip r:embed="rId1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309957" y="4778774"/>
            <a:ext cx="325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Is this triangle right-angled?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65040" y="3747206"/>
            <a:ext cx="281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Find the vertical height of this triangle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291716" y="4095913"/>
            <a:ext cx="1500106" cy="121732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6637560" y="5256112"/>
                <a:ext cx="22176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2. Find the value of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560" y="5256112"/>
                <a:ext cx="2217658" cy="369332"/>
              </a:xfrm>
              <a:prstGeom prst="rect">
                <a:avLst/>
              </a:prstGeom>
              <a:blipFill>
                <a:blip r:embed="rId20" cstate="print"/>
                <a:stretch>
                  <a:fillRect l="-2473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6899126" y="5569835"/>
            <a:ext cx="2606466" cy="1208013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659251" y="2044433"/>
            <a:ext cx="3968009" cy="58477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Pythagoras Homework</a:t>
            </a:r>
          </a:p>
        </p:txBody>
      </p:sp>
    </p:spTree>
    <p:extLst>
      <p:ext uri="{BB962C8B-B14F-4D97-AF65-F5344CB8AC3E}">
        <p14:creationId xmlns:p14="http://schemas.microsoft.com/office/powerpoint/2010/main" xmlns="" val="337957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95206"/>
            <a:ext cx="32391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Key words: Right-angled, triangle, hypotenuse, square, root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20" y="979981"/>
            <a:ext cx="315390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Write a step by step guide showing how we use Pythagoras’ Theorem. </a:t>
            </a:r>
          </a:p>
          <a:p>
            <a:r>
              <a:rPr lang="en-GB" sz="1200" b="1" dirty="0"/>
              <a:t>Challenge: </a:t>
            </a:r>
            <a:r>
              <a:rPr lang="en-GB" sz="1200" dirty="0"/>
              <a:t>Use no more than 50 words. </a:t>
            </a:r>
            <a:endParaRPr lang="en-GB" sz="1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96159" y="903036"/>
            <a:ext cx="29136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Find three examples of Pythagorean Triples.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56522" y="526942"/>
            <a:ext cx="2531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Mathswatch Clip 150a</a:t>
            </a:r>
          </a:p>
          <a:p>
            <a:r>
              <a:rPr lang="en-GB" dirty="0"/>
              <a:t>Corbett maths Video 257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77124" y="115333"/>
            <a:ext cx="714698" cy="7347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37561" y="1821051"/>
            <a:ext cx="31542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Long Side:  Square and Add</a:t>
            </a:r>
          </a:p>
          <a:p>
            <a:endParaRPr lang="en-GB" dirty="0"/>
          </a:p>
          <a:p>
            <a:r>
              <a:rPr lang="en-GB" dirty="0"/>
              <a:t>Short Side: Square and Subtract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8591" y="3117611"/>
            <a:ext cx="2200660" cy="166116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2" name="TextBox 11"/>
              <p:cNvSpPr txBox="1"/>
              <p:nvPr/>
            </p:nvSpPr>
            <p:spPr>
              <a:xfrm>
                <a:off x="216976" y="2744381"/>
                <a:ext cx="483914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AutoNum type="arabicPeriod"/>
                </a:pPr>
                <a:r>
                  <a:rPr lang="en-GB" dirty="0"/>
                  <a:t>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for the following triangles</a:t>
                </a:r>
              </a:p>
              <a:p>
                <a:r>
                  <a:rPr lang="en-GB" dirty="0"/>
                  <a:t>				(2 d.p.)</a:t>
                </a: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76" y="2744381"/>
                <a:ext cx="4839145" cy="646331"/>
              </a:xfrm>
              <a:prstGeom prst="rect">
                <a:avLst/>
              </a:prstGeom>
              <a:blipFill>
                <a:blip r:embed="rId5" cstate="print"/>
                <a:stretch>
                  <a:fillRect l="-1135" t="-4717" r="-378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8322030">
            <a:off x="3350235" y="3427168"/>
            <a:ext cx="2758084" cy="128738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0486107" flipH="1">
            <a:off x="170399" y="5258370"/>
            <a:ext cx="2555054" cy="101777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9017217">
            <a:off x="3548631" y="5597868"/>
            <a:ext cx="2290192" cy="11946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9" name="TextBox 18"/>
              <p:cNvSpPr txBox="1"/>
              <p:nvPr/>
            </p:nvSpPr>
            <p:spPr>
              <a:xfrm>
                <a:off x="1447926" y="3429000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15 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926" y="3429000"/>
                <a:ext cx="407000" cy="369332"/>
              </a:xfrm>
              <a:prstGeom prst="rect">
                <a:avLst/>
              </a:prstGeom>
              <a:blipFill>
                <a:blip r:embed="rId8" cstate="print"/>
                <a:stretch>
                  <a:fillRect r="-7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0" name="TextBox 19"/>
              <p:cNvSpPr txBox="1"/>
              <p:nvPr/>
            </p:nvSpPr>
            <p:spPr>
              <a:xfrm>
                <a:off x="4697234" y="4024205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12.08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7234" y="4024205"/>
                <a:ext cx="407000" cy="369332"/>
              </a:xfrm>
              <a:prstGeom prst="rect">
                <a:avLst/>
              </a:prstGeom>
              <a:blipFill>
                <a:blip r:embed="rId9" cstate="print"/>
                <a:stretch>
                  <a:fillRect r="-81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1" name="TextBox 20"/>
              <p:cNvSpPr txBox="1"/>
              <p:nvPr/>
            </p:nvSpPr>
            <p:spPr>
              <a:xfrm>
                <a:off x="2577237" y="5087153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237" y="5087153"/>
                <a:ext cx="407000" cy="369332"/>
              </a:xfrm>
              <a:prstGeom prst="rect">
                <a:avLst/>
              </a:prstGeom>
              <a:blipFill>
                <a:blip r:embed="rId10" cstate="print"/>
                <a:stretch>
                  <a:fillRect r="-4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74858" y="3839539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8" y="3839539"/>
                <a:ext cx="407000" cy="369332"/>
              </a:xfrm>
              <a:prstGeom prst="rect">
                <a:avLst/>
              </a:prstGeom>
              <a:blipFill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1151921" y="4787669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921" y="4787669"/>
                <a:ext cx="407000" cy="369332"/>
              </a:xfrm>
              <a:prstGeom prst="rect">
                <a:avLst/>
              </a:prstGeom>
              <a:blipFill>
                <a:blip r:embed="rId12" cstate="print"/>
                <a:stretch>
                  <a:fillRect r="-4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4" name="TextBox 23"/>
              <p:cNvSpPr txBox="1"/>
              <p:nvPr/>
            </p:nvSpPr>
            <p:spPr>
              <a:xfrm>
                <a:off x="3928229" y="3274182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8229" y="3274182"/>
                <a:ext cx="407000" cy="369332"/>
              </a:xfrm>
              <a:prstGeom prst="rect">
                <a:avLst/>
              </a:prstGeom>
              <a:blipFill>
                <a:blip r:embed="rId13" cstate="print"/>
                <a:stretch>
                  <a:fillRect r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5670384" y="2873137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0384" y="2873137"/>
                <a:ext cx="407000" cy="369332"/>
              </a:xfrm>
              <a:prstGeom prst="rect">
                <a:avLst/>
              </a:prstGeom>
              <a:blipFill>
                <a:blip r:embed="rId1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6" name="TextBox 25"/>
              <p:cNvSpPr txBox="1"/>
              <p:nvPr/>
            </p:nvSpPr>
            <p:spPr>
              <a:xfrm>
                <a:off x="1111993" y="5397923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26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1993" y="5397923"/>
                <a:ext cx="407000" cy="369332"/>
              </a:xfrm>
              <a:prstGeom prst="rect">
                <a:avLst/>
              </a:prstGeom>
              <a:blipFill>
                <a:blip r:embed="rId15" cstate="print"/>
                <a:stretch>
                  <a:fillRect r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7" name="TextBox 26"/>
              <p:cNvSpPr txBox="1"/>
              <p:nvPr/>
            </p:nvSpPr>
            <p:spPr>
              <a:xfrm>
                <a:off x="1806713" y="6173842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713" y="6173842"/>
                <a:ext cx="407000" cy="369332"/>
              </a:xfrm>
              <a:prstGeom prst="rect">
                <a:avLst/>
              </a:prstGeom>
              <a:blipFill>
                <a:blip r:embed="rId16" cstate="print"/>
                <a:stretch>
                  <a:fillRect r="-59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9" name="TextBox 28"/>
              <p:cNvSpPr txBox="1"/>
              <p:nvPr/>
            </p:nvSpPr>
            <p:spPr>
              <a:xfrm>
                <a:off x="5726764" y="5347975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764" y="5347975"/>
                <a:ext cx="407000" cy="369332"/>
              </a:xfrm>
              <a:prstGeom prst="rect">
                <a:avLst/>
              </a:prstGeom>
              <a:blipFill>
                <a:blip r:embed="rId1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0" name="TextBox 29"/>
              <p:cNvSpPr txBox="1"/>
              <p:nvPr/>
            </p:nvSpPr>
            <p:spPr>
              <a:xfrm>
                <a:off x="4733999" y="6255420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3999" y="6255420"/>
                <a:ext cx="407000" cy="369332"/>
              </a:xfrm>
              <a:prstGeom prst="rect">
                <a:avLst/>
              </a:prstGeom>
              <a:blipFill>
                <a:blip r:embed="rId18" cstate="print"/>
                <a:stretch>
                  <a:fillRect r="-60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4261520" y="5281891"/>
                <a:ext cx="407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1520" y="5281891"/>
                <a:ext cx="407000" cy="369332"/>
              </a:xfrm>
              <a:prstGeom prst="rect">
                <a:avLst/>
              </a:prstGeom>
              <a:blipFill>
                <a:blip r:embed="rId1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309957" y="4778774"/>
            <a:ext cx="3255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Is this triangle right-angled?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65040" y="3747206"/>
            <a:ext cx="281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Find the vertical height of this triangle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8291716" y="4095913"/>
            <a:ext cx="1500106" cy="121732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5" name="TextBox 34"/>
              <p:cNvSpPr txBox="1"/>
              <p:nvPr/>
            </p:nvSpPr>
            <p:spPr>
              <a:xfrm>
                <a:off x="6637560" y="5256112"/>
                <a:ext cx="22176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/>
                  <a:t>2. Find the value of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560" y="5256112"/>
                <a:ext cx="2217658" cy="369332"/>
              </a:xfrm>
              <a:prstGeom prst="rect">
                <a:avLst/>
              </a:prstGeom>
              <a:blipFill>
                <a:blip r:embed="rId21" cstate="print"/>
                <a:stretch>
                  <a:fillRect l="-2473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6" name="Picture 35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6899126" y="5569835"/>
            <a:ext cx="2606466" cy="1208013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2659251" y="2044433"/>
            <a:ext cx="3968009" cy="584775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Pythagoras Homework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444319" y="5579781"/>
                <a:ext cx="163306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</a:rPr>
                  <a:t>No</a:t>
                </a: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16 + 64 </a:t>
                </a:r>
                <a14:m>
                  <m:oMath xmlns:m="http://schemas.openxmlformats.org/officeDocument/2006/math">
                    <m:r>
                      <a:rPr lang="en-GB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100</a:t>
                </a: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4319" y="5579781"/>
                <a:ext cx="1633065" cy="646331"/>
              </a:xfrm>
              <a:prstGeom prst="rect">
                <a:avLst/>
              </a:prstGeom>
              <a:blipFill>
                <a:blip r:embed="rId23" cstate="print"/>
                <a:stretch>
                  <a:fillRect l="-2985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112977" y="4393537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5.20 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16305" y="5582589"/>
            <a:ext cx="104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13.24 cm</a:t>
            </a:r>
          </a:p>
        </p:txBody>
      </p:sp>
    </p:spTree>
    <p:extLst>
      <p:ext uri="{BB962C8B-B14F-4D97-AF65-F5344CB8AC3E}">
        <p14:creationId xmlns:p14="http://schemas.microsoft.com/office/powerpoint/2010/main" xmlns="" val="3252791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implifying Ratio PRET homework" id="{C2E8887A-1A0B-4EEB-9443-0C46B3A7D061}" vid="{4B5DAA34-3B54-461F-9630-73EC8F733E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PRET Template</Template>
  <TotalTime>31</TotalTime>
  <Words>163</Words>
  <Application>Microsoft Office PowerPoint</Application>
  <PresentationFormat>A4 Paper (210x297 mm)</PresentationFormat>
  <Paragraphs>56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Prince</dc:creator>
  <cp:lastModifiedBy>Joanne Morgan</cp:lastModifiedBy>
  <cp:revision>4</cp:revision>
  <dcterms:created xsi:type="dcterms:W3CDTF">2016-12-05T19:54:15Z</dcterms:created>
  <dcterms:modified xsi:type="dcterms:W3CDTF">2016-12-07T18:58:02Z</dcterms:modified>
</cp:coreProperties>
</file>