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661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8D2B7-4E57-4F0F-9838-520AA396C6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19709-2F76-4A34-BE56-9E4467D50C4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D74D2-100E-4877-A995-787A34EDFD2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4AB6-0907-4105-8C20-0CE84CEF2E7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D68C9-B04F-40E9-8972-516FA7D9E72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F54AB-FC0D-426B-B32B-F051ABB966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641A3-5BA1-4C82-99C2-3606041F47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AE2B9-22EE-4487-AB7F-0326E0317A4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5FC94-40F8-4AE4-A7AE-498090FAED7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5E35F-A381-4771-AD30-7C01C67CB5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FEEC-9076-472B-8DD2-D00209B6CD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F1DDD4F-9A5C-469C-B6C0-7A3B162ABE6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6063" y="2852738"/>
            <a:ext cx="5838825" cy="3889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Skill practice</a:t>
            </a: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Fill in the empty boxes with the missing fractions, decimals or percentages: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Change these decimals into percentages: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dirty="0">
                <a:latin typeface="Calibri" panose="020F0502020204030204" pitchFamily="34" charset="0"/>
              </a:rPr>
              <a:t>0.25 = ____	b) 0.2 = ____	c) 0.45 = ____</a:t>
            </a:r>
          </a:p>
          <a:p>
            <a:pPr marL="342900" indent="-342900" eaLnBrk="1" hangingPunct="1">
              <a:buFontTx/>
              <a:buAutoNum type="alphaLcParenR" startAt="4"/>
              <a:defRPr/>
            </a:pPr>
            <a:r>
              <a:rPr lang="en-GB" dirty="0">
                <a:latin typeface="Calibri" panose="020F0502020204030204" pitchFamily="34" charset="0"/>
              </a:rPr>
              <a:t>0.75 = ____	e) 0.05 = ____	f) 0.66 = ____</a:t>
            </a: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g) 0.01 = ____	h) 0.7 = ____	</a:t>
            </a:r>
            <a:r>
              <a:rPr lang="en-GB" dirty="0" err="1">
                <a:latin typeface="Calibri" panose="020F0502020204030204" pitchFamily="34" charset="0"/>
              </a:rPr>
              <a:t>i</a:t>
            </a:r>
            <a:r>
              <a:rPr lang="en-GB" dirty="0">
                <a:latin typeface="Calibri" panose="020F0502020204030204" pitchFamily="34" charset="0"/>
              </a:rPr>
              <a:t>) 0.08 = ____</a:t>
            </a: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Now make up your own: </a:t>
            </a: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a)  _______  = _________	b) _______  = _________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2051" name="Picture 1"/>
          <p:cNvPicPr>
            <a:picLocks noChangeAspect="1"/>
          </p:cNvPicPr>
          <p:nvPr/>
        </p:nvPicPr>
        <p:blipFill>
          <a:blip r:embed="rId2" cstate="print"/>
          <a:srcRect t="11111" r="2896" b="44444"/>
          <a:stretch>
            <a:fillRect/>
          </a:stretch>
        </p:blipFill>
        <p:spPr bwMode="auto">
          <a:xfrm>
            <a:off x="271463" y="3716338"/>
            <a:ext cx="5740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6063" y="549275"/>
            <a:ext cx="2735262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Literacy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What does ‘numerator’ mean?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What does ‘denominator’ mean?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2138" y="549275"/>
            <a:ext cx="2952750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Research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sz="1500" dirty="0">
                <a:latin typeface="Calibri" panose="020F0502020204030204" pitchFamily="34" charset="0"/>
              </a:rPr>
              <a:t>Write where you have seen these things in real life this week:</a:t>
            </a:r>
          </a:p>
          <a:p>
            <a:pPr eaLnBrk="1" hangingPunct="1">
              <a:defRPr/>
            </a:pPr>
            <a:endParaRPr lang="en-GB" sz="15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sz="1500" dirty="0">
                <a:latin typeface="Calibri" panose="020F0502020204030204" pitchFamily="34" charset="0"/>
              </a:rPr>
              <a:t>Decimals:_____________________</a:t>
            </a:r>
            <a:br>
              <a:rPr lang="en-GB" sz="1500" dirty="0">
                <a:latin typeface="Calibri" panose="020F0502020204030204" pitchFamily="34" charset="0"/>
              </a:rPr>
            </a:br>
            <a:r>
              <a:rPr lang="en-GB" sz="1500" dirty="0">
                <a:latin typeface="Calibri" panose="020F0502020204030204" pitchFamily="34" charset="0"/>
              </a:rPr>
              <a:t>Fractions:_____________________</a:t>
            </a:r>
            <a:br>
              <a:rPr lang="en-GB" sz="1500" dirty="0">
                <a:latin typeface="Calibri" panose="020F0502020204030204" pitchFamily="34" charset="0"/>
              </a:rPr>
            </a:br>
            <a:r>
              <a:rPr lang="en-GB" sz="1500" dirty="0">
                <a:latin typeface="Calibri" panose="020F0502020204030204" pitchFamily="34" charset="0"/>
              </a:rPr>
              <a:t>Percentages:__________________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7763" y="549275"/>
            <a:ext cx="2736850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Memory</a:t>
            </a: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Find the area of this rectangle.</a:t>
            </a:r>
          </a:p>
        </p:txBody>
      </p:sp>
      <p:grpSp>
        <p:nvGrpSpPr>
          <p:cNvPr id="2055" name="Group 8"/>
          <p:cNvGrpSpPr>
            <a:grpSpLocks/>
          </p:cNvGrpSpPr>
          <p:nvPr/>
        </p:nvGrpSpPr>
        <p:grpSpPr bwMode="auto">
          <a:xfrm>
            <a:off x="7092950" y="492125"/>
            <a:ext cx="2016125" cy="920750"/>
            <a:chOff x="7092280" y="467380"/>
            <a:chExt cx="2016224" cy="873388"/>
          </a:xfrm>
        </p:grpSpPr>
        <p:sp>
          <p:nvSpPr>
            <p:cNvPr id="6" name="Rectangle 5"/>
            <p:cNvSpPr/>
            <p:nvPr/>
          </p:nvSpPr>
          <p:spPr>
            <a:xfrm>
              <a:off x="7092280" y="836312"/>
              <a:ext cx="1295464" cy="504456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66" name="TextBox 6"/>
            <p:cNvSpPr txBox="1">
              <a:spLocks noChangeArrowheads="1"/>
            </p:cNvSpPr>
            <p:nvPr/>
          </p:nvSpPr>
          <p:spPr bwMode="auto">
            <a:xfrm>
              <a:off x="7380312" y="467380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/>
                <a:t>6cm</a:t>
              </a:r>
            </a:p>
          </p:txBody>
        </p:sp>
        <p:sp>
          <p:nvSpPr>
            <p:cNvPr id="2067" name="TextBox 7"/>
            <p:cNvSpPr txBox="1">
              <a:spLocks noChangeArrowheads="1"/>
            </p:cNvSpPr>
            <p:nvPr/>
          </p:nvSpPr>
          <p:spPr bwMode="auto">
            <a:xfrm>
              <a:off x="8388424" y="836712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GB"/>
                <a:t>3cm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227763" y="2852738"/>
            <a:ext cx="2736850" cy="3889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Stretch: (extension)</a:t>
            </a:r>
          </a:p>
          <a:p>
            <a:pPr eaLnBrk="1" hangingPunct="1">
              <a:defRPr/>
            </a:pPr>
            <a:r>
              <a:rPr lang="en-GB" sz="1200" i="1" dirty="0">
                <a:latin typeface="Calibri" panose="020F0502020204030204" pitchFamily="34" charset="0"/>
              </a:rPr>
              <a:t>Try this section, but don’t worry if you can’t finish it.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Change these decimals into percentages: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0.12 = ____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0.125 = ____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0.99 = ____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0.999 = ____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1 = ____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GB" sz="1500" dirty="0">
                <a:latin typeface="Calibri" panose="020F0502020204030204" pitchFamily="34" charset="0"/>
              </a:rPr>
              <a:t>1.5 = ____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Change these percentages into decimals:</a:t>
            </a:r>
          </a:p>
          <a:p>
            <a:pPr eaLnBrk="1" hangingPunct="1">
              <a:defRPr/>
            </a:pPr>
            <a:r>
              <a:rPr lang="en-GB" sz="1500" dirty="0">
                <a:latin typeface="Calibri" panose="020F0502020204030204" pitchFamily="34" charset="0"/>
              </a:rPr>
              <a:t>a) 85% = _____  b) 4% = _____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marL="342900" indent="-342900" eaLnBrk="1" hangingPunct="1">
              <a:buFontTx/>
              <a:buAutoNum type="alphaLcParenR"/>
              <a:defRPr/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0275" y="3749675"/>
            <a:ext cx="287338" cy="288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00275" y="4652963"/>
            <a:ext cx="287338" cy="288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48038" y="4652963"/>
            <a:ext cx="287337" cy="288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00563" y="4257675"/>
            <a:ext cx="287337" cy="142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651500" y="4632325"/>
            <a:ext cx="288925" cy="287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500563" y="3752850"/>
            <a:ext cx="287337" cy="287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355975" y="4246563"/>
            <a:ext cx="287338" cy="1444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64" name="Rectangle 20"/>
          <p:cNvSpPr>
            <a:spLocks noChangeArrowheads="1"/>
          </p:cNvSpPr>
          <p:nvPr/>
        </p:nvSpPr>
        <p:spPr bwMode="auto">
          <a:xfrm>
            <a:off x="107950" y="71438"/>
            <a:ext cx="5724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b="1" u="sng">
                <a:latin typeface="Calibri" pitchFamily="34" charset="0"/>
              </a:rPr>
              <a:t>Decimals and Percentages homework</a:t>
            </a:r>
            <a:r>
              <a:rPr lang="en-GB" b="1">
                <a:latin typeface="Calibri" pitchFamily="34" charset="0"/>
              </a:rPr>
              <a:t>			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130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12</cp:revision>
  <cp:lastPrinted>2016-04-11T17:45:47Z</cp:lastPrinted>
  <dcterms:created xsi:type="dcterms:W3CDTF">2014-07-24T18:08:34Z</dcterms:created>
  <dcterms:modified xsi:type="dcterms:W3CDTF">2016-04-16T16:01:38Z</dcterms:modified>
</cp:coreProperties>
</file>